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899" r:id="rId1"/>
  </p:sldMasterIdLst>
  <p:notesMasterIdLst>
    <p:notesMasterId r:id="rId67"/>
  </p:notesMasterIdLst>
  <p:sldIdLst>
    <p:sldId id="256" r:id="rId2"/>
    <p:sldId id="308" r:id="rId3"/>
    <p:sldId id="257" r:id="rId4"/>
    <p:sldId id="313" r:id="rId5"/>
    <p:sldId id="318" r:id="rId6"/>
    <p:sldId id="319" r:id="rId7"/>
    <p:sldId id="320" r:id="rId8"/>
    <p:sldId id="316" r:id="rId9"/>
    <p:sldId id="321" r:id="rId10"/>
    <p:sldId id="322" r:id="rId11"/>
    <p:sldId id="323" r:id="rId12"/>
    <p:sldId id="324" r:id="rId13"/>
    <p:sldId id="325" r:id="rId14"/>
    <p:sldId id="326" r:id="rId15"/>
    <p:sldId id="327" r:id="rId16"/>
    <p:sldId id="328" r:id="rId17"/>
    <p:sldId id="329" r:id="rId18"/>
    <p:sldId id="330" r:id="rId19"/>
    <p:sldId id="331" r:id="rId20"/>
    <p:sldId id="332" r:id="rId21"/>
    <p:sldId id="333" r:id="rId22"/>
    <p:sldId id="317" r:id="rId23"/>
    <p:sldId id="314" r:id="rId24"/>
    <p:sldId id="334" r:id="rId25"/>
    <p:sldId id="335" r:id="rId26"/>
    <p:sldId id="337" r:id="rId27"/>
    <p:sldId id="336" r:id="rId28"/>
    <p:sldId id="315" r:id="rId29"/>
    <p:sldId id="338" r:id="rId30"/>
    <p:sldId id="339" r:id="rId31"/>
    <p:sldId id="340" r:id="rId32"/>
    <p:sldId id="341" r:id="rId33"/>
    <p:sldId id="342" r:id="rId34"/>
    <p:sldId id="343" r:id="rId35"/>
    <p:sldId id="345" r:id="rId36"/>
    <p:sldId id="344" r:id="rId37"/>
    <p:sldId id="349" r:id="rId38"/>
    <p:sldId id="350" r:id="rId39"/>
    <p:sldId id="351" r:id="rId40"/>
    <p:sldId id="346" r:id="rId41"/>
    <p:sldId id="354" r:id="rId42"/>
    <p:sldId id="347" r:id="rId43"/>
    <p:sldId id="358" r:id="rId44"/>
    <p:sldId id="353" r:id="rId45"/>
    <p:sldId id="355" r:id="rId46"/>
    <p:sldId id="348" r:id="rId47"/>
    <p:sldId id="357" r:id="rId48"/>
    <p:sldId id="359" r:id="rId49"/>
    <p:sldId id="360" r:id="rId50"/>
    <p:sldId id="361" r:id="rId51"/>
    <p:sldId id="362" r:id="rId52"/>
    <p:sldId id="363" r:id="rId53"/>
    <p:sldId id="356" r:id="rId54"/>
    <p:sldId id="376" r:id="rId55"/>
    <p:sldId id="369" r:id="rId56"/>
    <p:sldId id="368" r:id="rId57"/>
    <p:sldId id="364" r:id="rId58"/>
    <p:sldId id="365" r:id="rId59"/>
    <p:sldId id="366" r:id="rId60"/>
    <p:sldId id="367" r:id="rId61"/>
    <p:sldId id="372" r:id="rId62"/>
    <p:sldId id="373" r:id="rId63"/>
    <p:sldId id="371" r:id="rId64"/>
    <p:sldId id="374" r:id="rId65"/>
    <p:sldId id="375" r:id="rId66"/>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434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D6717EA-723E-492F-9A6D-F58097054A41}">
  <a:tblStyle styleId="{2D6717EA-723E-492F-9A6D-F58097054A41}"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1727" autoAdjust="0"/>
  </p:normalViewPr>
  <p:slideViewPr>
    <p:cSldViewPr snapToGrid="0">
      <p:cViewPr varScale="1">
        <p:scale>
          <a:sx n="86" d="100"/>
          <a:sy n="86" d="100"/>
        </p:scale>
        <p:origin x="714"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77" Type="http://schemas.microsoft.com/office/2016/11/relationships/changesInfo" Target="changesInfos/changesInfo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aufik Sulaeman" userId="cb6f2e2d31d76563" providerId="LiveId" clId="{22DF1D63-4709-49D0-89CB-297BCB2848BC}"/>
    <pc:docChg chg="addSld modSld sldOrd">
      <pc:chgData name="Taufik Sulaeman" userId="cb6f2e2d31d76563" providerId="LiveId" clId="{22DF1D63-4709-49D0-89CB-297BCB2848BC}" dt="2019-08-30T16:24:22.322" v="252"/>
      <pc:docMkLst>
        <pc:docMk/>
      </pc:docMkLst>
      <pc:sldChg chg="modSp ord">
        <pc:chgData name="Taufik Sulaeman" userId="cb6f2e2d31d76563" providerId="LiveId" clId="{22DF1D63-4709-49D0-89CB-297BCB2848BC}" dt="2019-08-30T15:51:28.096" v="176"/>
        <pc:sldMkLst>
          <pc:docMk/>
          <pc:sldMk cId="0" sldId="260"/>
        </pc:sldMkLst>
        <pc:spChg chg="mod">
          <ac:chgData name="Taufik Sulaeman" userId="cb6f2e2d31d76563" providerId="LiveId" clId="{22DF1D63-4709-49D0-89CB-297BCB2848BC}" dt="2019-08-30T15:51:28.096" v="176"/>
          <ac:spMkLst>
            <pc:docMk/>
            <pc:sldMk cId="0" sldId="260"/>
            <ac:spMk id="212" creationId="{00000000-0000-0000-0000-000000000000}"/>
          </ac:spMkLst>
        </pc:spChg>
      </pc:sldChg>
      <pc:sldChg chg="ord">
        <pc:chgData name="Taufik Sulaeman" userId="cb6f2e2d31d76563" providerId="LiveId" clId="{22DF1D63-4709-49D0-89CB-297BCB2848BC}" dt="2019-08-30T15:58:10.206" v="180"/>
        <pc:sldMkLst>
          <pc:docMk/>
          <pc:sldMk cId="0" sldId="261"/>
        </pc:sldMkLst>
      </pc:sldChg>
      <pc:sldChg chg="addSp modSp ord">
        <pc:chgData name="Taufik Sulaeman" userId="cb6f2e2d31d76563" providerId="LiveId" clId="{22DF1D63-4709-49D0-89CB-297BCB2848BC}" dt="2019-08-30T16:01:40.858" v="215"/>
        <pc:sldMkLst>
          <pc:docMk/>
          <pc:sldMk cId="0" sldId="266"/>
        </pc:sldMkLst>
        <pc:spChg chg="add">
          <ac:chgData name="Taufik Sulaeman" userId="cb6f2e2d31d76563" providerId="LiveId" clId="{22DF1D63-4709-49D0-89CB-297BCB2848BC}" dt="2019-08-30T16:01:29.635" v="214"/>
          <ac:spMkLst>
            <pc:docMk/>
            <pc:sldMk cId="0" sldId="266"/>
            <ac:spMk id="16" creationId="{D7A6245C-52A5-46DA-BCBB-229728504E9E}"/>
          </ac:spMkLst>
        </pc:spChg>
        <pc:spChg chg="add mod">
          <ac:chgData name="Taufik Sulaeman" userId="cb6f2e2d31d76563" providerId="LiveId" clId="{22DF1D63-4709-49D0-89CB-297BCB2848BC}" dt="2019-08-30T16:01:40.858" v="215"/>
          <ac:spMkLst>
            <pc:docMk/>
            <pc:sldMk cId="0" sldId="266"/>
            <ac:spMk id="17" creationId="{2E402F4E-3F09-4CFF-99B0-4B87F3DC1D38}"/>
          </ac:spMkLst>
        </pc:spChg>
        <pc:spChg chg="mod">
          <ac:chgData name="Taufik Sulaeman" userId="cb6f2e2d31d76563" providerId="LiveId" clId="{22DF1D63-4709-49D0-89CB-297BCB2848BC}" dt="2019-08-30T15:59:38.830" v="213"/>
          <ac:spMkLst>
            <pc:docMk/>
            <pc:sldMk cId="0" sldId="266"/>
            <ac:spMk id="333" creationId="{00000000-0000-0000-0000-000000000000}"/>
          </ac:spMkLst>
        </pc:spChg>
        <pc:spChg chg="mod">
          <ac:chgData name="Taufik Sulaeman" userId="cb6f2e2d31d76563" providerId="LiveId" clId="{22DF1D63-4709-49D0-89CB-297BCB2848BC}" dt="2019-08-30T15:59:33.651" v="212"/>
          <ac:spMkLst>
            <pc:docMk/>
            <pc:sldMk cId="0" sldId="266"/>
            <ac:spMk id="335" creationId="{00000000-0000-0000-0000-000000000000}"/>
          </ac:spMkLst>
        </pc:spChg>
      </pc:sldChg>
      <pc:sldChg chg="modSp modAnim">
        <pc:chgData name="Taufik Sulaeman" userId="cb6f2e2d31d76563" providerId="LiveId" clId="{22DF1D63-4709-49D0-89CB-297BCB2848BC}" dt="2019-08-30T15:58:37.428" v="207" actId="404"/>
        <pc:sldMkLst>
          <pc:docMk/>
          <pc:sldMk cId="0" sldId="276"/>
        </pc:sldMkLst>
        <pc:spChg chg="mod">
          <ac:chgData name="Taufik Sulaeman" userId="cb6f2e2d31d76563" providerId="LiveId" clId="{22DF1D63-4709-49D0-89CB-297BCB2848BC}" dt="2019-08-30T15:46:36.593" v="81"/>
          <ac:spMkLst>
            <pc:docMk/>
            <pc:sldMk cId="0" sldId="276"/>
            <ac:spMk id="46" creationId="{F70E20E1-6378-4B4D-BD43-BBC9B7BC25FE}"/>
          </ac:spMkLst>
        </pc:spChg>
        <pc:spChg chg="mod">
          <ac:chgData name="Taufik Sulaeman" userId="cb6f2e2d31d76563" providerId="LiveId" clId="{22DF1D63-4709-49D0-89CB-297BCB2848BC}" dt="2019-08-30T15:47:37.675" v="166" actId="20577"/>
          <ac:spMkLst>
            <pc:docMk/>
            <pc:sldMk cId="0" sldId="276"/>
            <ac:spMk id="49" creationId="{E7288CAA-B006-4EDB-B99D-6B65F34AD224}"/>
          </ac:spMkLst>
        </pc:spChg>
        <pc:spChg chg="mod">
          <ac:chgData name="Taufik Sulaeman" userId="cb6f2e2d31d76563" providerId="LiveId" clId="{22DF1D63-4709-49D0-89CB-297BCB2848BC}" dt="2019-08-30T15:46:00.732" v="33" actId="20577"/>
          <ac:spMkLst>
            <pc:docMk/>
            <pc:sldMk cId="0" sldId="276"/>
            <ac:spMk id="1094" creationId="{00000000-0000-0000-0000-000000000000}"/>
          </ac:spMkLst>
        </pc:spChg>
        <pc:spChg chg="mod">
          <ac:chgData name="Taufik Sulaeman" userId="cb6f2e2d31d76563" providerId="LiveId" clId="{22DF1D63-4709-49D0-89CB-297BCB2848BC}" dt="2019-08-30T15:58:37.428" v="207" actId="404"/>
          <ac:spMkLst>
            <pc:docMk/>
            <pc:sldMk cId="0" sldId="276"/>
            <ac:spMk id="1096" creationId="{00000000-0000-0000-0000-000000000000}"/>
          </ac:spMkLst>
        </pc:spChg>
        <pc:spChg chg="mod">
          <ac:chgData name="Taufik Sulaeman" userId="cb6f2e2d31d76563" providerId="LiveId" clId="{22DF1D63-4709-49D0-89CB-297BCB2848BC}" dt="2019-08-30T15:47:48.006" v="174" actId="20577"/>
          <ac:spMkLst>
            <pc:docMk/>
            <pc:sldMk cId="0" sldId="276"/>
            <ac:spMk id="1098" creationId="{00000000-0000-0000-0000-000000000000}"/>
          </ac:spMkLst>
        </pc:spChg>
        <pc:spChg chg="mod">
          <ac:chgData name="Taufik Sulaeman" userId="cb6f2e2d31d76563" providerId="LiveId" clId="{22DF1D63-4709-49D0-89CB-297BCB2848BC}" dt="2019-08-30T15:47:09.888" v="157"/>
          <ac:spMkLst>
            <pc:docMk/>
            <pc:sldMk cId="0" sldId="276"/>
            <ac:spMk id="1100" creationId="{00000000-0000-0000-0000-000000000000}"/>
          </ac:spMkLst>
        </pc:spChg>
      </pc:sldChg>
      <pc:sldChg chg="add">
        <pc:chgData name="Taufik Sulaeman" userId="cb6f2e2d31d76563" providerId="LiveId" clId="{22DF1D63-4709-49D0-89CB-297BCB2848BC}" dt="2019-08-30T15:57:58.502" v="177"/>
        <pc:sldMkLst>
          <pc:docMk/>
          <pc:sldMk cId="1533380744" sldId="308"/>
        </pc:sldMkLst>
      </pc:sldChg>
      <pc:sldChg chg="add">
        <pc:chgData name="Taufik Sulaeman" userId="cb6f2e2d31d76563" providerId="LiveId" clId="{22DF1D63-4709-49D0-89CB-297BCB2848BC}" dt="2019-08-30T15:58:05.152" v="178"/>
        <pc:sldMkLst>
          <pc:docMk/>
          <pc:sldMk cId="3001343690" sldId="309"/>
        </pc:sldMkLst>
      </pc:sldChg>
      <pc:sldChg chg="add">
        <pc:chgData name="Taufik Sulaeman" userId="cb6f2e2d31d76563" providerId="LiveId" clId="{22DF1D63-4709-49D0-89CB-297BCB2848BC}" dt="2019-08-30T15:59:01.976" v="208"/>
        <pc:sldMkLst>
          <pc:docMk/>
          <pc:sldMk cId="849693135" sldId="310"/>
        </pc:sldMkLst>
      </pc:sldChg>
      <pc:sldChg chg="addSp delSp modSp add ord">
        <pc:chgData name="Taufik Sulaeman" userId="cb6f2e2d31d76563" providerId="LiveId" clId="{22DF1D63-4709-49D0-89CB-297BCB2848BC}" dt="2019-08-30T16:24:22.322" v="252"/>
        <pc:sldMkLst>
          <pc:docMk/>
          <pc:sldMk cId="219037830" sldId="311"/>
        </pc:sldMkLst>
        <pc:spChg chg="add del">
          <ac:chgData name="Taufik Sulaeman" userId="cb6f2e2d31d76563" providerId="LiveId" clId="{22DF1D63-4709-49D0-89CB-297BCB2848BC}" dt="2019-08-30T16:03:48.637" v="219"/>
          <ac:spMkLst>
            <pc:docMk/>
            <pc:sldMk cId="219037830" sldId="311"/>
            <ac:spMk id="12" creationId="{8188EADD-000F-492C-88E3-153D2538CD60}"/>
          </ac:spMkLst>
        </pc:spChg>
        <pc:graphicFrameChg chg="add mod">
          <ac:chgData name="Taufik Sulaeman" userId="cb6f2e2d31d76563" providerId="LiveId" clId="{22DF1D63-4709-49D0-89CB-297BCB2848BC}" dt="2019-08-30T16:24:22.322" v="252"/>
          <ac:graphicFrameMkLst>
            <pc:docMk/>
            <pc:sldMk cId="219037830" sldId="311"/>
            <ac:graphicFrameMk id="4" creationId="{9A74A041-F82F-47E0-9A80-5EC38ECC7787}"/>
          </ac:graphicFrameMkLst>
        </pc:graphicFrameChg>
      </pc:sldChg>
    </pc:docChg>
  </pc:docChgLst>
  <pc:docChgLst>
    <pc:chgData name="Sofia Umaroh" userId="c7bea60d521bb837" providerId="LiveId" clId="{F8851CF8-0FF8-4A32-A9B0-AF9CF7606E10}"/>
    <pc:docChg chg="undo custSel addSld modSld sldOrd">
      <pc:chgData name="Sofia Umaroh" userId="c7bea60d521bb837" providerId="LiveId" clId="{F8851CF8-0FF8-4A32-A9B0-AF9CF7606E10}" dt="2020-06-04T11:58:54.703" v="39" actId="6549"/>
      <pc:docMkLst>
        <pc:docMk/>
      </pc:docMkLst>
      <pc:sldChg chg="modNotesTx">
        <pc:chgData name="Sofia Umaroh" userId="c7bea60d521bb837" providerId="LiveId" clId="{F8851CF8-0FF8-4A32-A9B0-AF9CF7606E10}" dt="2020-06-04T11:58:42.012" v="37" actId="6549"/>
        <pc:sldMkLst>
          <pc:docMk/>
          <pc:sldMk cId="0" sldId="260"/>
        </pc:sldMkLst>
      </pc:sldChg>
      <pc:sldChg chg="modNotesTx">
        <pc:chgData name="Sofia Umaroh" userId="c7bea60d521bb837" providerId="LiveId" clId="{F8851CF8-0FF8-4A32-A9B0-AF9CF7606E10}" dt="2020-06-04T11:58:54.703" v="39" actId="6549"/>
        <pc:sldMkLst>
          <pc:docMk/>
          <pc:sldMk cId="1533380744" sldId="308"/>
        </pc:sldMkLst>
      </pc:sldChg>
      <pc:sldChg chg="modNotesTx">
        <pc:chgData name="Sofia Umaroh" userId="c7bea60d521bb837" providerId="LiveId" clId="{F8851CF8-0FF8-4A32-A9B0-AF9CF7606E10}" dt="2020-06-04T11:58:52.093" v="38" actId="6549"/>
        <pc:sldMkLst>
          <pc:docMk/>
          <pc:sldMk cId="3485304134" sldId="312"/>
        </pc:sldMkLst>
      </pc:sldChg>
      <pc:sldChg chg="modNotesTx">
        <pc:chgData name="Sofia Umaroh" userId="c7bea60d521bb837" providerId="LiveId" clId="{F8851CF8-0FF8-4A32-A9B0-AF9CF7606E10}" dt="2020-06-04T11:55:28.865" v="0" actId="6549"/>
        <pc:sldMkLst>
          <pc:docMk/>
          <pc:sldMk cId="743254406" sldId="313"/>
        </pc:sldMkLst>
      </pc:sldChg>
      <pc:sldChg chg="modNotesTx">
        <pc:chgData name="Sofia Umaroh" userId="c7bea60d521bb837" providerId="LiveId" clId="{F8851CF8-0FF8-4A32-A9B0-AF9CF7606E10}" dt="2020-06-04T11:56:44.105" v="10" actId="6549"/>
        <pc:sldMkLst>
          <pc:docMk/>
          <pc:sldMk cId="1485807718" sldId="315"/>
        </pc:sldMkLst>
      </pc:sldChg>
      <pc:sldChg chg="modNotesTx">
        <pc:chgData name="Sofia Umaroh" userId="c7bea60d521bb837" providerId="LiveId" clId="{F8851CF8-0FF8-4A32-A9B0-AF9CF7606E10}" dt="2020-06-04T11:55:37.396" v="2" actId="6549"/>
        <pc:sldMkLst>
          <pc:docMk/>
          <pc:sldMk cId="2523213874" sldId="316"/>
        </pc:sldMkLst>
      </pc:sldChg>
      <pc:sldChg chg="modNotesTx">
        <pc:chgData name="Sofia Umaroh" userId="c7bea60d521bb837" providerId="LiveId" clId="{F8851CF8-0FF8-4A32-A9B0-AF9CF7606E10}" dt="2020-06-04T11:56:36.016" v="9" actId="6549"/>
        <pc:sldMkLst>
          <pc:docMk/>
          <pc:sldMk cId="4283604457" sldId="317"/>
        </pc:sldMkLst>
      </pc:sldChg>
      <pc:sldChg chg="modNotesTx">
        <pc:chgData name="Sofia Umaroh" userId="c7bea60d521bb837" providerId="LiveId" clId="{F8851CF8-0FF8-4A32-A9B0-AF9CF7606E10}" dt="2020-06-04T11:55:32.202" v="1" actId="6549"/>
        <pc:sldMkLst>
          <pc:docMk/>
          <pc:sldMk cId="3451398907" sldId="318"/>
        </pc:sldMkLst>
      </pc:sldChg>
      <pc:sldChg chg="modNotesTx">
        <pc:chgData name="Sofia Umaroh" userId="c7bea60d521bb837" providerId="LiveId" clId="{F8851CF8-0FF8-4A32-A9B0-AF9CF7606E10}" dt="2020-06-04T11:55:40.189" v="3" actId="6549"/>
        <pc:sldMkLst>
          <pc:docMk/>
          <pc:sldMk cId="1661097875" sldId="321"/>
        </pc:sldMkLst>
      </pc:sldChg>
      <pc:sldChg chg="modNotesTx">
        <pc:chgData name="Sofia Umaroh" userId="c7bea60d521bb837" providerId="LiveId" clId="{F8851CF8-0FF8-4A32-A9B0-AF9CF7606E10}" dt="2020-06-04T11:55:43.412" v="4" actId="6549"/>
        <pc:sldMkLst>
          <pc:docMk/>
          <pc:sldMk cId="3480531126" sldId="322"/>
        </pc:sldMkLst>
      </pc:sldChg>
      <pc:sldChg chg="modNotesTx">
        <pc:chgData name="Sofia Umaroh" userId="c7bea60d521bb837" providerId="LiveId" clId="{F8851CF8-0FF8-4A32-A9B0-AF9CF7606E10}" dt="2020-06-04T11:55:46.453" v="5" actId="6549"/>
        <pc:sldMkLst>
          <pc:docMk/>
          <pc:sldMk cId="3001326631" sldId="323"/>
        </pc:sldMkLst>
      </pc:sldChg>
      <pc:sldChg chg="modNotesTx">
        <pc:chgData name="Sofia Umaroh" userId="c7bea60d521bb837" providerId="LiveId" clId="{F8851CF8-0FF8-4A32-A9B0-AF9CF7606E10}" dt="2020-06-04T11:56:01.329" v="6" actId="6549"/>
        <pc:sldMkLst>
          <pc:docMk/>
          <pc:sldMk cId="3720467412" sldId="327"/>
        </pc:sldMkLst>
      </pc:sldChg>
      <pc:sldChg chg="modNotesTx">
        <pc:chgData name="Sofia Umaroh" userId="c7bea60d521bb837" providerId="LiveId" clId="{F8851CF8-0FF8-4A32-A9B0-AF9CF7606E10}" dt="2020-06-04T11:56:15.961" v="8" actId="6549"/>
        <pc:sldMkLst>
          <pc:docMk/>
          <pc:sldMk cId="4094083195" sldId="328"/>
        </pc:sldMkLst>
      </pc:sldChg>
      <pc:sldChg chg="modNotesTx">
        <pc:chgData name="Sofia Umaroh" userId="c7bea60d521bb837" providerId="LiveId" clId="{F8851CF8-0FF8-4A32-A9B0-AF9CF7606E10}" dt="2020-06-04T11:56:05.352" v="7" actId="6549"/>
        <pc:sldMkLst>
          <pc:docMk/>
          <pc:sldMk cId="59130373" sldId="329"/>
        </pc:sldMkLst>
      </pc:sldChg>
      <pc:sldChg chg="modNotesTx">
        <pc:chgData name="Sofia Umaroh" userId="c7bea60d521bb837" providerId="LiveId" clId="{F8851CF8-0FF8-4A32-A9B0-AF9CF7606E10}" dt="2020-06-04T11:56:46.862" v="11" actId="6549"/>
        <pc:sldMkLst>
          <pc:docMk/>
          <pc:sldMk cId="3049564087" sldId="338"/>
        </pc:sldMkLst>
      </pc:sldChg>
      <pc:sldChg chg="modNotesTx">
        <pc:chgData name="Sofia Umaroh" userId="c7bea60d521bb837" providerId="LiveId" clId="{F8851CF8-0FF8-4A32-A9B0-AF9CF7606E10}" dt="2020-06-04T11:56:50.145" v="12" actId="6549"/>
        <pc:sldMkLst>
          <pc:docMk/>
          <pc:sldMk cId="3452262202" sldId="339"/>
        </pc:sldMkLst>
      </pc:sldChg>
      <pc:sldChg chg="modNotesTx">
        <pc:chgData name="Sofia Umaroh" userId="c7bea60d521bb837" providerId="LiveId" clId="{F8851CF8-0FF8-4A32-A9B0-AF9CF7606E10}" dt="2020-06-04T11:56:52.866" v="13" actId="6549"/>
        <pc:sldMkLst>
          <pc:docMk/>
          <pc:sldMk cId="1989733428" sldId="340"/>
        </pc:sldMkLst>
      </pc:sldChg>
      <pc:sldChg chg="modNotesTx">
        <pc:chgData name="Sofia Umaroh" userId="c7bea60d521bb837" providerId="LiveId" clId="{F8851CF8-0FF8-4A32-A9B0-AF9CF7606E10}" dt="2020-06-04T11:56:55.701" v="14" actId="6549"/>
        <pc:sldMkLst>
          <pc:docMk/>
          <pc:sldMk cId="2188880658" sldId="341"/>
        </pc:sldMkLst>
      </pc:sldChg>
      <pc:sldChg chg="ord">
        <pc:chgData name="Sofia Umaroh" userId="c7bea60d521bb837" providerId="LiveId" clId="{F8851CF8-0FF8-4A32-A9B0-AF9CF7606E10}" dt="2020-06-04T11:58:30.142" v="36" actId="20578"/>
        <pc:sldMkLst>
          <pc:docMk/>
          <pc:sldMk cId="3619282079" sldId="375"/>
        </pc:sldMkLst>
      </pc:sldChg>
      <pc:sldChg chg="addSp delSp modSp add mod">
        <pc:chgData name="Sofia Umaroh" userId="c7bea60d521bb837" providerId="LiveId" clId="{F8851CF8-0FF8-4A32-A9B0-AF9CF7606E10}" dt="2020-06-04T11:58:03.428" v="33" actId="1076"/>
        <pc:sldMkLst>
          <pc:docMk/>
          <pc:sldMk cId="2832651741" sldId="376"/>
        </pc:sldMkLst>
        <pc:spChg chg="add del mod">
          <ac:chgData name="Sofia Umaroh" userId="c7bea60d521bb837" providerId="LiveId" clId="{F8851CF8-0FF8-4A32-A9B0-AF9CF7606E10}" dt="2020-06-04T11:58:00.345" v="32" actId="478"/>
          <ac:spMkLst>
            <pc:docMk/>
            <pc:sldMk cId="2832651741" sldId="376"/>
            <ac:spMk id="3" creationId="{BA2B644E-078E-4517-B05E-9DBB36F65E7C}"/>
          </ac:spMkLst>
        </pc:spChg>
        <pc:spChg chg="mod">
          <ac:chgData name="Sofia Umaroh" userId="c7bea60d521bb837" providerId="LiveId" clId="{F8851CF8-0FF8-4A32-A9B0-AF9CF7606E10}" dt="2020-06-04T11:58:03.428" v="33" actId="1076"/>
          <ac:spMkLst>
            <pc:docMk/>
            <pc:sldMk cId="2832651741" sldId="376"/>
            <ac:spMk id="170" creationId="{00000000-0000-0000-0000-000000000000}"/>
          </ac:spMkLst>
        </pc:spChg>
        <pc:spChg chg="del">
          <ac:chgData name="Sofia Umaroh" userId="c7bea60d521bb837" providerId="LiveId" clId="{F8851CF8-0FF8-4A32-A9B0-AF9CF7606E10}" dt="2020-06-04T11:57:58.660" v="31" actId="478"/>
          <ac:spMkLst>
            <pc:docMk/>
            <pc:sldMk cId="2832651741" sldId="376"/>
            <ac:spMk id="171" creationId="{00000000-0000-0000-0000-000000000000}"/>
          </ac:spMkLst>
        </pc:spChg>
        <pc:cxnChg chg="mod">
          <ac:chgData name="Sofia Umaroh" userId="c7bea60d521bb837" providerId="LiveId" clId="{F8851CF8-0FF8-4A32-A9B0-AF9CF7606E10}" dt="2020-06-04T11:58:03.428" v="33" actId="1076"/>
          <ac:cxnSpMkLst>
            <pc:docMk/>
            <pc:sldMk cId="2832651741" sldId="376"/>
            <ac:cxnSpMk id="176" creationId="{00000000-0000-0000-0000-000000000000}"/>
          </ac:cxnSpMkLst>
        </pc:cxnChg>
      </pc:sldChg>
    </pc:docChg>
  </pc:docChgLst>
  <pc:docChgLst>
    <pc:chgData name="Sofia Umaroh" userId="c7bea60d521bb837" providerId="LiveId" clId="{83AB37F1-0959-48AC-9D3A-3CA3123FAF1D}"/>
    <pc:docChg chg="undo redo custSel addSld delSld modSld sldOrd delMainMaster">
      <pc:chgData name="Sofia Umaroh" userId="c7bea60d521bb837" providerId="LiveId" clId="{83AB37F1-0959-48AC-9D3A-3CA3123FAF1D}" dt="2019-11-06T10:21:54.195" v="1816" actId="1036"/>
      <pc:docMkLst>
        <pc:docMk/>
      </pc:docMkLst>
      <pc:sldChg chg="delSp modSp mod">
        <pc:chgData name="Sofia Umaroh" userId="c7bea60d521bb837" providerId="LiveId" clId="{83AB37F1-0959-48AC-9D3A-3CA3123FAF1D}" dt="2019-09-10T02:16:41.388" v="111" actId="478"/>
        <pc:sldMkLst>
          <pc:docMk/>
          <pc:sldMk cId="0" sldId="257"/>
        </pc:sldMkLst>
        <pc:spChg chg="mod">
          <ac:chgData name="Sofia Umaroh" userId="c7bea60d521bb837" providerId="LiveId" clId="{83AB37F1-0959-48AC-9D3A-3CA3123FAF1D}" dt="2019-09-10T02:16:37.310" v="109" actId="20577"/>
          <ac:spMkLst>
            <pc:docMk/>
            <pc:sldMk cId="0" sldId="257"/>
            <ac:spMk id="170" creationId="{00000000-0000-0000-0000-000000000000}"/>
          </ac:spMkLst>
        </pc:spChg>
        <pc:picChg chg="del">
          <ac:chgData name="Sofia Umaroh" userId="c7bea60d521bb837" providerId="LiveId" clId="{83AB37F1-0959-48AC-9D3A-3CA3123FAF1D}" dt="2019-09-10T02:16:39.978" v="110" actId="478"/>
          <ac:picMkLst>
            <pc:docMk/>
            <pc:sldMk cId="0" sldId="257"/>
            <ac:picMk id="174" creationId="{00000000-0000-0000-0000-000000000000}"/>
          </ac:picMkLst>
        </pc:picChg>
        <pc:picChg chg="del">
          <ac:chgData name="Sofia Umaroh" userId="c7bea60d521bb837" providerId="LiveId" clId="{83AB37F1-0959-48AC-9D3A-3CA3123FAF1D}" dt="2019-09-10T02:16:41.388" v="111" actId="478"/>
          <ac:picMkLst>
            <pc:docMk/>
            <pc:sldMk cId="0" sldId="257"/>
            <ac:picMk id="175" creationId="{00000000-0000-0000-0000-000000000000}"/>
          </ac:picMkLst>
        </pc:picChg>
      </pc:sldChg>
      <pc:sldChg chg="del">
        <pc:chgData name="Sofia Umaroh" userId="c7bea60d521bb837" providerId="LiveId" clId="{83AB37F1-0959-48AC-9D3A-3CA3123FAF1D}" dt="2019-11-06T10:04:59.563" v="1814" actId="47"/>
        <pc:sldMkLst>
          <pc:docMk/>
          <pc:sldMk cId="0" sldId="258"/>
        </pc:sldMkLst>
      </pc:sldChg>
      <pc:sldChg chg="del">
        <pc:chgData name="Sofia Umaroh" userId="c7bea60d521bb837" providerId="LiveId" clId="{83AB37F1-0959-48AC-9D3A-3CA3123FAF1D}" dt="2019-11-06T10:04:59.563" v="1814" actId="47"/>
        <pc:sldMkLst>
          <pc:docMk/>
          <pc:sldMk cId="0" sldId="259"/>
        </pc:sldMkLst>
      </pc:sldChg>
      <pc:sldChg chg="del ord">
        <pc:chgData name="Sofia Umaroh" userId="c7bea60d521bb837" providerId="LiveId" clId="{83AB37F1-0959-48AC-9D3A-3CA3123FAF1D}" dt="2019-11-06T10:04:59.563" v="1814" actId="47"/>
        <pc:sldMkLst>
          <pc:docMk/>
          <pc:sldMk cId="0" sldId="261"/>
        </pc:sldMkLst>
      </pc:sldChg>
      <pc:sldChg chg="del">
        <pc:chgData name="Sofia Umaroh" userId="c7bea60d521bb837" providerId="LiveId" clId="{83AB37F1-0959-48AC-9D3A-3CA3123FAF1D}" dt="2019-11-06T10:04:59.563" v="1814" actId="47"/>
        <pc:sldMkLst>
          <pc:docMk/>
          <pc:sldMk cId="0" sldId="262"/>
        </pc:sldMkLst>
      </pc:sldChg>
      <pc:sldChg chg="del">
        <pc:chgData name="Sofia Umaroh" userId="c7bea60d521bb837" providerId="LiveId" clId="{83AB37F1-0959-48AC-9D3A-3CA3123FAF1D}" dt="2019-11-06T10:04:59.563" v="1814" actId="47"/>
        <pc:sldMkLst>
          <pc:docMk/>
          <pc:sldMk cId="0" sldId="263"/>
        </pc:sldMkLst>
      </pc:sldChg>
      <pc:sldChg chg="del">
        <pc:chgData name="Sofia Umaroh" userId="c7bea60d521bb837" providerId="LiveId" clId="{83AB37F1-0959-48AC-9D3A-3CA3123FAF1D}" dt="2019-11-06T10:04:59.563" v="1814" actId="47"/>
        <pc:sldMkLst>
          <pc:docMk/>
          <pc:sldMk cId="0" sldId="264"/>
        </pc:sldMkLst>
      </pc:sldChg>
      <pc:sldChg chg="del">
        <pc:chgData name="Sofia Umaroh" userId="c7bea60d521bb837" providerId="LiveId" clId="{83AB37F1-0959-48AC-9D3A-3CA3123FAF1D}" dt="2019-11-06T10:04:59.563" v="1814" actId="47"/>
        <pc:sldMkLst>
          <pc:docMk/>
          <pc:sldMk cId="0" sldId="265"/>
        </pc:sldMkLst>
      </pc:sldChg>
      <pc:sldChg chg="modSp mod">
        <pc:chgData name="Sofia Umaroh" userId="c7bea60d521bb837" providerId="LiveId" clId="{83AB37F1-0959-48AC-9D3A-3CA3123FAF1D}" dt="2019-09-10T02:08:20.607" v="92" actId="403"/>
        <pc:sldMkLst>
          <pc:docMk/>
          <pc:sldMk cId="0" sldId="266"/>
        </pc:sldMkLst>
        <pc:spChg chg="mod">
          <ac:chgData name="Sofia Umaroh" userId="c7bea60d521bb837" providerId="LiveId" clId="{83AB37F1-0959-48AC-9D3A-3CA3123FAF1D}" dt="2019-09-10T02:08:20.607" v="92" actId="403"/>
          <ac:spMkLst>
            <pc:docMk/>
            <pc:sldMk cId="0" sldId="266"/>
            <ac:spMk id="17" creationId="{2E402F4E-3F09-4CFF-99B0-4B87F3DC1D38}"/>
          </ac:spMkLst>
        </pc:spChg>
        <pc:spChg chg="mod">
          <ac:chgData name="Sofia Umaroh" userId="c7bea60d521bb837" providerId="LiveId" clId="{83AB37F1-0959-48AC-9D3A-3CA3123FAF1D}" dt="2019-09-10T02:08:20.607" v="92" actId="403"/>
          <ac:spMkLst>
            <pc:docMk/>
            <pc:sldMk cId="0" sldId="266"/>
            <ac:spMk id="333" creationId="{00000000-0000-0000-0000-000000000000}"/>
          </ac:spMkLst>
        </pc:spChg>
        <pc:spChg chg="mod">
          <ac:chgData name="Sofia Umaroh" userId="c7bea60d521bb837" providerId="LiveId" clId="{83AB37F1-0959-48AC-9D3A-3CA3123FAF1D}" dt="2019-09-10T02:08:20.607" v="92" actId="403"/>
          <ac:spMkLst>
            <pc:docMk/>
            <pc:sldMk cId="0" sldId="266"/>
            <ac:spMk id="335" creationId="{00000000-0000-0000-0000-000000000000}"/>
          </ac:spMkLst>
        </pc:spChg>
      </pc:sldChg>
      <pc:sldChg chg="del">
        <pc:chgData name="Sofia Umaroh" userId="c7bea60d521bb837" providerId="LiveId" clId="{83AB37F1-0959-48AC-9D3A-3CA3123FAF1D}" dt="2019-11-06T10:04:59.563" v="1814" actId="47"/>
        <pc:sldMkLst>
          <pc:docMk/>
          <pc:sldMk cId="0" sldId="267"/>
        </pc:sldMkLst>
      </pc:sldChg>
      <pc:sldChg chg="del">
        <pc:chgData name="Sofia Umaroh" userId="c7bea60d521bb837" providerId="LiveId" clId="{83AB37F1-0959-48AC-9D3A-3CA3123FAF1D}" dt="2019-11-06T10:04:59.563" v="1814" actId="47"/>
        <pc:sldMkLst>
          <pc:docMk/>
          <pc:sldMk cId="0" sldId="268"/>
        </pc:sldMkLst>
      </pc:sldChg>
      <pc:sldChg chg="del">
        <pc:chgData name="Sofia Umaroh" userId="c7bea60d521bb837" providerId="LiveId" clId="{83AB37F1-0959-48AC-9D3A-3CA3123FAF1D}" dt="2019-11-06T10:04:59.563" v="1814" actId="47"/>
        <pc:sldMkLst>
          <pc:docMk/>
          <pc:sldMk cId="0" sldId="269"/>
        </pc:sldMkLst>
      </pc:sldChg>
      <pc:sldChg chg="del">
        <pc:chgData name="Sofia Umaroh" userId="c7bea60d521bb837" providerId="LiveId" clId="{83AB37F1-0959-48AC-9D3A-3CA3123FAF1D}" dt="2019-11-06T10:04:59.563" v="1814" actId="47"/>
        <pc:sldMkLst>
          <pc:docMk/>
          <pc:sldMk cId="0" sldId="270"/>
        </pc:sldMkLst>
      </pc:sldChg>
      <pc:sldChg chg="del">
        <pc:chgData name="Sofia Umaroh" userId="c7bea60d521bb837" providerId="LiveId" clId="{83AB37F1-0959-48AC-9D3A-3CA3123FAF1D}" dt="2019-11-06T10:04:59.563" v="1814" actId="47"/>
        <pc:sldMkLst>
          <pc:docMk/>
          <pc:sldMk cId="0" sldId="271"/>
        </pc:sldMkLst>
      </pc:sldChg>
      <pc:sldChg chg="del">
        <pc:chgData name="Sofia Umaroh" userId="c7bea60d521bb837" providerId="LiveId" clId="{83AB37F1-0959-48AC-9D3A-3CA3123FAF1D}" dt="2019-11-06T10:04:59.563" v="1814" actId="47"/>
        <pc:sldMkLst>
          <pc:docMk/>
          <pc:sldMk cId="0" sldId="272"/>
        </pc:sldMkLst>
      </pc:sldChg>
      <pc:sldChg chg="del">
        <pc:chgData name="Sofia Umaroh" userId="c7bea60d521bb837" providerId="LiveId" clId="{83AB37F1-0959-48AC-9D3A-3CA3123FAF1D}" dt="2019-11-06T10:04:59.563" v="1814" actId="47"/>
        <pc:sldMkLst>
          <pc:docMk/>
          <pc:sldMk cId="0" sldId="273"/>
        </pc:sldMkLst>
      </pc:sldChg>
      <pc:sldChg chg="del">
        <pc:chgData name="Sofia Umaroh" userId="c7bea60d521bb837" providerId="LiveId" clId="{83AB37F1-0959-48AC-9D3A-3CA3123FAF1D}" dt="2019-11-06T10:04:59.563" v="1814" actId="47"/>
        <pc:sldMkLst>
          <pc:docMk/>
          <pc:sldMk cId="0" sldId="274"/>
        </pc:sldMkLst>
      </pc:sldChg>
      <pc:sldChg chg="del">
        <pc:chgData name="Sofia Umaroh" userId="c7bea60d521bb837" providerId="LiveId" clId="{83AB37F1-0959-48AC-9D3A-3CA3123FAF1D}" dt="2019-11-06T10:04:59.563" v="1814" actId="47"/>
        <pc:sldMkLst>
          <pc:docMk/>
          <pc:sldMk cId="0" sldId="275"/>
        </pc:sldMkLst>
      </pc:sldChg>
      <pc:sldChg chg="del">
        <pc:chgData name="Sofia Umaroh" userId="c7bea60d521bb837" providerId="LiveId" clId="{83AB37F1-0959-48AC-9D3A-3CA3123FAF1D}" dt="2019-11-06T10:04:59.563" v="1814" actId="47"/>
        <pc:sldMkLst>
          <pc:docMk/>
          <pc:sldMk cId="0" sldId="277"/>
        </pc:sldMkLst>
      </pc:sldChg>
      <pc:sldChg chg="del">
        <pc:chgData name="Sofia Umaroh" userId="c7bea60d521bb837" providerId="LiveId" clId="{83AB37F1-0959-48AC-9D3A-3CA3123FAF1D}" dt="2019-11-06T10:04:59.563" v="1814" actId="47"/>
        <pc:sldMkLst>
          <pc:docMk/>
          <pc:sldMk cId="0" sldId="278"/>
        </pc:sldMkLst>
      </pc:sldChg>
      <pc:sldChg chg="del">
        <pc:chgData name="Sofia Umaroh" userId="c7bea60d521bb837" providerId="LiveId" clId="{83AB37F1-0959-48AC-9D3A-3CA3123FAF1D}" dt="2019-11-06T10:04:59.563" v="1814" actId="47"/>
        <pc:sldMkLst>
          <pc:docMk/>
          <pc:sldMk cId="0" sldId="279"/>
        </pc:sldMkLst>
      </pc:sldChg>
      <pc:sldChg chg="del">
        <pc:chgData name="Sofia Umaroh" userId="c7bea60d521bb837" providerId="LiveId" clId="{83AB37F1-0959-48AC-9D3A-3CA3123FAF1D}" dt="2019-11-06T10:04:59.563" v="1814" actId="47"/>
        <pc:sldMkLst>
          <pc:docMk/>
          <pc:sldMk cId="0" sldId="280"/>
        </pc:sldMkLst>
      </pc:sldChg>
      <pc:sldChg chg="del">
        <pc:chgData name="Sofia Umaroh" userId="c7bea60d521bb837" providerId="LiveId" clId="{83AB37F1-0959-48AC-9D3A-3CA3123FAF1D}" dt="2019-11-06T10:04:59.563" v="1814" actId="47"/>
        <pc:sldMkLst>
          <pc:docMk/>
          <pc:sldMk cId="0" sldId="281"/>
        </pc:sldMkLst>
      </pc:sldChg>
      <pc:sldChg chg="del">
        <pc:chgData name="Sofia Umaroh" userId="c7bea60d521bb837" providerId="LiveId" clId="{83AB37F1-0959-48AC-9D3A-3CA3123FAF1D}" dt="2019-11-06T10:04:59.563" v="1814" actId="47"/>
        <pc:sldMkLst>
          <pc:docMk/>
          <pc:sldMk cId="0" sldId="282"/>
        </pc:sldMkLst>
      </pc:sldChg>
      <pc:sldChg chg="del">
        <pc:chgData name="Sofia Umaroh" userId="c7bea60d521bb837" providerId="LiveId" clId="{83AB37F1-0959-48AC-9D3A-3CA3123FAF1D}" dt="2019-11-06T10:04:59.563" v="1814" actId="47"/>
        <pc:sldMkLst>
          <pc:docMk/>
          <pc:sldMk cId="0" sldId="283"/>
        </pc:sldMkLst>
      </pc:sldChg>
      <pc:sldChg chg="del">
        <pc:chgData name="Sofia Umaroh" userId="c7bea60d521bb837" providerId="LiveId" clId="{83AB37F1-0959-48AC-9D3A-3CA3123FAF1D}" dt="2019-11-06T10:04:59.563" v="1814" actId="47"/>
        <pc:sldMkLst>
          <pc:docMk/>
          <pc:sldMk cId="0" sldId="284"/>
        </pc:sldMkLst>
      </pc:sldChg>
      <pc:sldChg chg="del">
        <pc:chgData name="Sofia Umaroh" userId="c7bea60d521bb837" providerId="LiveId" clId="{83AB37F1-0959-48AC-9D3A-3CA3123FAF1D}" dt="2019-11-06T10:04:59.563" v="1814" actId="47"/>
        <pc:sldMkLst>
          <pc:docMk/>
          <pc:sldMk cId="0" sldId="285"/>
        </pc:sldMkLst>
      </pc:sldChg>
      <pc:sldChg chg="del">
        <pc:chgData name="Sofia Umaroh" userId="c7bea60d521bb837" providerId="LiveId" clId="{83AB37F1-0959-48AC-9D3A-3CA3123FAF1D}" dt="2019-11-06T10:04:59.563" v="1814" actId="47"/>
        <pc:sldMkLst>
          <pc:docMk/>
          <pc:sldMk cId="0" sldId="286"/>
        </pc:sldMkLst>
      </pc:sldChg>
      <pc:sldChg chg="del">
        <pc:chgData name="Sofia Umaroh" userId="c7bea60d521bb837" providerId="LiveId" clId="{83AB37F1-0959-48AC-9D3A-3CA3123FAF1D}" dt="2019-11-06T10:04:59.563" v="1814" actId="47"/>
        <pc:sldMkLst>
          <pc:docMk/>
          <pc:sldMk cId="0" sldId="287"/>
        </pc:sldMkLst>
      </pc:sldChg>
      <pc:sldChg chg="del">
        <pc:chgData name="Sofia Umaroh" userId="c7bea60d521bb837" providerId="LiveId" clId="{83AB37F1-0959-48AC-9D3A-3CA3123FAF1D}" dt="2019-11-06T10:04:59.563" v="1814" actId="47"/>
        <pc:sldMkLst>
          <pc:docMk/>
          <pc:sldMk cId="0" sldId="288"/>
        </pc:sldMkLst>
      </pc:sldChg>
      <pc:sldChg chg="del">
        <pc:chgData name="Sofia Umaroh" userId="c7bea60d521bb837" providerId="LiveId" clId="{83AB37F1-0959-48AC-9D3A-3CA3123FAF1D}" dt="2019-11-06T10:04:59.563" v="1814" actId="47"/>
        <pc:sldMkLst>
          <pc:docMk/>
          <pc:sldMk cId="0" sldId="289"/>
        </pc:sldMkLst>
      </pc:sldChg>
      <pc:sldChg chg="del">
        <pc:chgData name="Sofia Umaroh" userId="c7bea60d521bb837" providerId="LiveId" clId="{83AB37F1-0959-48AC-9D3A-3CA3123FAF1D}" dt="2019-11-06T10:04:59.563" v="1814" actId="47"/>
        <pc:sldMkLst>
          <pc:docMk/>
          <pc:sldMk cId="0" sldId="290"/>
        </pc:sldMkLst>
      </pc:sldChg>
      <pc:sldChg chg="del">
        <pc:chgData name="Sofia Umaroh" userId="c7bea60d521bb837" providerId="LiveId" clId="{83AB37F1-0959-48AC-9D3A-3CA3123FAF1D}" dt="2019-11-06T10:04:59.563" v="1814" actId="47"/>
        <pc:sldMkLst>
          <pc:docMk/>
          <pc:sldMk cId="0" sldId="291"/>
        </pc:sldMkLst>
      </pc:sldChg>
      <pc:sldChg chg="del">
        <pc:chgData name="Sofia Umaroh" userId="c7bea60d521bb837" providerId="LiveId" clId="{83AB37F1-0959-48AC-9D3A-3CA3123FAF1D}" dt="2019-11-06T10:04:59.563" v="1814" actId="47"/>
        <pc:sldMkLst>
          <pc:docMk/>
          <pc:sldMk cId="0" sldId="292"/>
        </pc:sldMkLst>
      </pc:sldChg>
      <pc:sldChg chg="del">
        <pc:chgData name="Sofia Umaroh" userId="c7bea60d521bb837" providerId="LiveId" clId="{83AB37F1-0959-48AC-9D3A-3CA3123FAF1D}" dt="2019-11-06T10:04:59.563" v="1814" actId="47"/>
        <pc:sldMkLst>
          <pc:docMk/>
          <pc:sldMk cId="0" sldId="293"/>
        </pc:sldMkLst>
      </pc:sldChg>
      <pc:sldChg chg="del">
        <pc:chgData name="Sofia Umaroh" userId="c7bea60d521bb837" providerId="LiveId" clId="{83AB37F1-0959-48AC-9D3A-3CA3123FAF1D}" dt="2019-11-06T10:04:59.563" v="1814" actId="47"/>
        <pc:sldMkLst>
          <pc:docMk/>
          <pc:sldMk cId="0" sldId="294"/>
        </pc:sldMkLst>
      </pc:sldChg>
      <pc:sldChg chg="del">
        <pc:chgData name="Sofia Umaroh" userId="c7bea60d521bb837" providerId="LiveId" clId="{83AB37F1-0959-48AC-9D3A-3CA3123FAF1D}" dt="2019-11-06T10:04:59.563" v="1814" actId="47"/>
        <pc:sldMkLst>
          <pc:docMk/>
          <pc:sldMk cId="0" sldId="295"/>
        </pc:sldMkLst>
      </pc:sldChg>
      <pc:sldChg chg="del">
        <pc:chgData name="Sofia Umaroh" userId="c7bea60d521bb837" providerId="LiveId" clId="{83AB37F1-0959-48AC-9D3A-3CA3123FAF1D}" dt="2019-11-06T10:04:59.563" v="1814" actId="47"/>
        <pc:sldMkLst>
          <pc:docMk/>
          <pc:sldMk cId="0" sldId="296"/>
        </pc:sldMkLst>
      </pc:sldChg>
      <pc:sldChg chg="del">
        <pc:chgData name="Sofia Umaroh" userId="c7bea60d521bb837" providerId="LiveId" clId="{83AB37F1-0959-48AC-9D3A-3CA3123FAF1D}" dt="2019-11-06T10:04:59.563" v="1814" actId="47"/>
        <pc:sldMkLst>
          <pc:docMk/>
          <pc:sldMk cId="0" sldId="297"/>
        </pc:sldMkLst>
      </pc:sldChg>
      <pc:sldChg chg="del">
        <pc:chgData name="Sofia Umaroh" userId="c7bea60d521bb837" providerId="LiveId" clId="{83AB37F1-0959-48AC-9D3A-3CA3123FAF1D}" dt="2019-11-06T10:04:59.563" v="1814" actId="47"/>
        <pc:sldMkLst>
          <pc:docMk/>
          <pc:sldMk cId="0" sldId="298"/>
        </pc:sldMkLst>
      </pc:sldChg>
      <pc:sldChg chg="del">
        <pc:chgData name="Sofia Umaroh" userId="c7bea60d521bb837" providerId="LiveId" clId="{83AB37F1-0959-48AC-9D3A-3CA3123FAF1D}" dt="2019-11-06T10:04:59.563" v="1814" actId="47"/>
        <pc:sldMkLst>
          <pc:docMk/>
          <pc:sldMk cId="0" sldId="299"/>
        </pc:sldMkLst>
      </pc:sldChg>
      <pc:sldChg chg="del">
        <pc:chgData name="Sofia Umaroh" userId="c7bea60d521bb837" providerId="LiveId" clId="{83AB37F1-0959-48AC-9D3A-3CA3123FAF1D}" dt="2019-11-06T10:04:59.563" v="1814" actId="47"/>
        <pc:sldMkLst>
          <pc:docMk/>
          <pc:sldMk cId="0" sldId="300"/>
        </pc:sldMkLst>
      </pc:sldChg>
      <pc:sldChg chg="del">
        <pc:chgData name="Sofia Umaroh" userId="c7bea60d521bb837" providerId="LiveId" clId="{83AB37F1-0959-48AC-9D3A-3CA3123FAF1D}" dt="2019-11-06T10:04:59.563" v="1814" actId="47"/>
        <pc:sldMkLst>
          <pc:docMk/>
          <pc:sldMk cId="0" sldId="301"/>
        </pc:sldMkLst>
      </pc:sldChg>
      <pc:sldChg chg="del">
        <pc:chgData name="Sofia Umaroh" userId="c7bea60d521bb837" providerId="LiveId" clId="{83AB37F1-0959-48AC-9D3A-3CA3123FAF1D}" dt="2019-11-06T10:04:59.563" v="1814" actId="47"/>
        <pc:sldMkLst>
          <pc:docMk/>
          <pc:sldMk cId="0" sldId="302"/>
        </pc:sldMkLst>
      </pc:sldChg>
      <pc:sldChg chg="del">
        <pc:chgData name="Sofia Umaroh" userId="c7bea60d521bb837" providerId="LiveId" clId="{83AB37F1-0959-48AC-9D3A-3CA3123FAF1D}" dt="2019-11-06T10:04:59.563" v="1814" actId="47"/>
        <pc:sldMkLst>
          <pc:docMk/>
          <pc:sldMk cId="0" sldId="303"/>
        </pc:sldMkLst>
      </pc:sldChg>
      <pc:sldChg chg="del">
        <pc:chgData name="Sofia Umaroh" userId="c7bea60d521bb837" providerId="LiveId" clId="{83AB37F1-0959-48AC-9D3A-3CA3123FAF1D}" dt="2019-11-06T10:04:59.563" v="1814" actId="47"/>
        <pc:sldMkLst>
          <pc:docMk/>
          <pc:sldMk cId="0" sldId="304"/>
        </pc:sldMkLst>
      </pc:sldChg>
      <pc:sldChg chg="del">
        <pc:chgData name="Sofia Umaroh" userId="c7bea60d521bb837" providerId="LiveId" clId="{83AB37F1-0959-48AC-9D3A-3CA3123FAF1D}" dt="2019-11-06T10:04:59.563" v="1814" actId="47"/>
        <pc:sldMkLst>
          <pc:docMk/>
          <pc:sldMk cId="0" sldId="305"/>
        </pc:sldMkLst>
      </pc:sldChg>
      <pc:sldChg chg="del">
        <pc:chgData name="Sofia Umaroh" userId="c7bea60d521bb837" providerId="LiveId" clId="{83AB37F1-0959-48AC-9D3A-3CA3123FAF1D}" dt="2019-11-06T10:04:59.563" v="1814" actId="47"/>
        <pc:sldMkLst>
          <pc:docMk/>
          <pc:sldMk cId="0" sldId="306"/>
        </pc:sldMkLst>
      </pc:sldChg>
      <pc:sldChg chg="del">
        <pc:chgData name="Sofia Umaroh" userId="c7bea60d521bb837" providerId="LiveId" clId="{83AB37F1-0959-48AC-9D3A-3CA3123FAF1D}" dt="2019-11-06T10:04:59.563" v="1814" actId="47"/>
        <pc:sldMkLst>
          <pc:docMk/>
          <pc:sldMk cId="506187543" sldId="307"/>
        </pc:sldMkLst>
      </pc:sldChg>
      <pc:sldChg chg="modSp mod ord">
        <pc:chgData name="Sofia Umaroh" userId="c7bea60d521bb837" providerId="LiveId" clId="{83AB37F1-0959-48AC-9D3A-3CA3123FAF1D}" dt="2019-09-03T03:09:18.742" v="57"/>
        <pc:sldMkLst>
          <pc:docMk/>
          <pc:sldMk cId="1533380744" sldId="308"/>
        </pc:sldMkLst>
        <pc:spChg chg="mod">
          <ac:chgData name="Sofia Umaroh" userId="c7bea60d521bb837" providerId="LiveId" clId="{83AB37F1-0959-48AC-9D3A-3CA3123FAF1D}" dt="2019-09-03T03:08:53.653" v="55" actId="113"/>
          <ac:spMkLst>
            <pc:docMk/>
            <pc:sldMk cId="1533380744" sldId="308"/>
            <ac:spMk id="212" creationId="{00000000-0000-0000-0000-000000000000}"/>
          </ac:spMkLst>
        </pc:spChg>
        <pc:spChg chg="mod">
          <ac:chgData name="Sofia Umaroh" userId="c7bea60d521bb837" providerId="LiveId" clId="{83AB37F1-0959-48AC-9D3A-3CA3123FAF1D}" dt="2019-09-03T03:05:30.440" v="10" actId="20577"/>
          <ac:spMkLst>
            <pc:docMk/>
            <pc:sldMk cId="1533380744" sldId="308"/>
            <ac:spMk id="213" creationId="{00000000-0000-0000-0000-000000000000}"/>
          </ac:spMkLst>
        </pc:spChg>
        <pc:picChg chg="mod">
          <ac:chgData name="Sofia Umaroh" userId="c7bea60d521bb837" providerId="LiveId" clId="{83AB37F1-0959-48AC-9D3A-3CA3123FAF1D}" dt="2019-09-03T03:08:21.212" v="50" actId="1076"/>
          <ac:picMkLst>
            <pc:docMk/>
            <pc:sldMk cId="1533380744" sldId="308"/>
            <ac:picMk id="211" creationId="{00000000-0000-0000-0000-000000000000}"/>
          </ac:picMkLst>
        </pc:picChg>
        <pc:picChg chg="mod">
          <ac:chgData name="Sofia Umaroh" userId="c7bea60d521bb837" providerId="LiveId" clId="{83AB37F1-0959-48AC-9D3A-3CA3123FAF1D}" dt="2019-09-03T03:08:21.212" v="50" actId="1076"/>
          <ac:picMkLst>
            <pc:docMk/>
            <pc:sldMk cId="1533380744" sldId="308"/>
            <ac:picMk id="215" creationId="{00000000-0000-0000-0000-000000000000}"/>
          </ac:picMkLst>
        </pc:picChg>
      </pc:sldChg>
      <pc:sldChg chg="del">
        <pc:chgData name="Sofia Umaroh" userId="c7bea60d521bb837" providerId="LiveId" clId="{83AB37F1-0959-48AC-9D3A-3CA3123FAF1D}" dt="2019-11-06T10:04:59.563" v="1814" actId="47"/>
        <pc:sldMkLst>
          <pc:docMk/>
          <pc:sldMk cId="3001343690" sldId="309"/>
        </pc:sldMkLst>
      </pc:sldChg>
      <pc:sldChg chg="del">
        <pc:chgData name="Sofia Umaroh" userId="c7bea60d521bb837" providerId="LiveId" clId="{83AB37F1-0959-48AC-9D3A-3CA3123FAF1D}" dt="2019-11-06T10:04:59.563" v="1814" actId="47"/>
        <pc:sldMkLst>
          <pc:docMk/>
          <pc:sldMk cId="849693135" sldId="310"/>
        </pc:sldMkLst>
      </pc:sldChg>
      <pc:sldChg chg="addSp modSp add mod">
        <pc:chgData name="Sofia Umaroh" userId="c7bea60d521bb837" providerId="LiveId" clId="{83AB37F1-0959-48AC-9D3A-3CA3123FAF1D}" dt="2019-09-10T02:06:51.198" v="90" actId="20577"/>
        <pc:sldMkLst>
          <pc:docMk/>
          <pc:sldMk cId="3485304134" sldId="312"/>
        </pc:sldMkLst>
        <pc:spChg chg="add mod">
          <ac:chgData name="Sofia Umaroh" userId="c7bea60d521bb837" providerId="LiveId" clId="{83AB37F1-0959-48AC-9D3A-3CA3123FAF1D}" dt="2019-09-10T02:06:51.198" v="90" actId="20577"/>
          <ac:spMkLst>
            <pc:docMk/>
            <pc:sldMk cId="3485304134" sldId="312"/>
            <ac:spMk id="7" creationId="{887B72F5-6F5D-483D-A3BA-68DE2F9ECCA5}"/>
          </ac:spMkLst>
        </pc:spChg>
        <pc:spChg chg="mod">
          <ac:chgData name="Sofia Umaroh" userId="c7bea60d521bb837" providerId="LiveId" clId="{83AB37F1-0959-48AC-9D3A-3CA3123FAF1D}" dt="2019-09-10T02:05:51.205" v="84" actId="403"/>
          <ac:spMkLst>
            <pc:docMk/>
            <pc:sldMk cId="3485304134" sldId="312"/>
            <ac:spMk id="212" creationId="{00000000-0000-0000-0000-000000000000}"/>
          </ac:spMkLst>
        </pc:spChg>
        <pc:spChg chg="mod">
          <ac:chgData name="Sofia Umaroh" userId="c7bea60d521bb837" providerId="LiveId" clId="{83AB37F1-0959-48AC-9D3A-3CA3123FAF1D}" dt="2019-09-03T03:52:46.288" v="63" actId="20577"/>
          <ac:spMkLst>
            <pc:docMk/>
            <pc:sldMk cId="3485304134" sldId="312"/>
            <ac:spMk id="213" creationId="{00000000-0000-0000-0000-000000000000}"/>
          </ac:spMkLst>
        </pc:spChg>
      </pc:sldChg>
      <pc:sldChg chg="modSp add mod ord addAnim">
        <pc:chgData name="Sofia Umaroh" userId="c7bea60d521bb837" providerId="LiveId" clId="{83AB37F1-0959-48AC-9D3A-3CA3123FAF1D}" dt="2019-09-10T03:35:21.111" v="298"/>
        <pc:sldMkLst>
          <pc:docMk/>
          <pc:sldMk cId="743254406" sldId="313"/>
        </pc:sldMkLst>
        <pc:spChg chg="mod">
          <ac:chgData name="Sofia Umaroh" userId="c7bea60d521bb837" providerId="LiveId" clId="{83AB37F1-0959-48AC-9D3A-3CA3123FAF1D}" dt="2019-09-10T03:35:16.723" v="297" actId="15"/>
          <ac:spMkLst>
            <pc:docMk/>
            <pc:sldMk cId="743254406" sldId="313"/>
            <ac:spMk id="212" creationId="{00000000-0000-0000-0000-000000000000}"/>
          </ac:spMkLst>
        </pc:spChg>
        <pc:spChg chg="mod">
          <ac:chgData name="Sofia Umaroh" userId="c7bea60d521bb837" providerId="LiveId" clId="{83AB37F1-0959-48AC-9D3A-3CA3123FAF1D}" dt="2019-09-10T03:35:11.883" v="295" actId="1076"/>
          <ac:spMkLst>
            <pc:docMk/>
            <pc:sldMk cId="743254406" sldId="313"/>
            <ac:spMk id="213" creationId="{00000000-0000-0000-0000-000000000000}"/>
          </ac:spMkLst>
        </pc:spChg>
      </pc:sldChg>
      <pc:sldChg chg="modSp add mod ord modNotesTx">
        <pc:chgData name="Sofia Umaroh" userId="c7bea60d521bb837" providerId="LiveId" clId="{83AB37F1-0959-48AC-9D3A-3CA3123FAF1D}" dt="2019-09-17T05:06:26.595" v="1402" actId="5793"/>
        <pc:sldMkLst>
          <pc:docMk/>
          <pc:sldMk cId="1290931304" sldId="314"/>
        </pc:sldMkLst>
        <pc:spChg chg="mod">
          <ac:chgData name="Sofia Umaroh" userId="c7bea60d521bb837" providerId="LiveId" clId="{83AB37F1-0959-48AC-9D3A-3CA3123FAF1D}" dt="2019-09-17T05:06:26.595" v="1402" actId="5793"/>
          <ac:spMkLst>
            <pc:docMk/>
            <pc:sldMk cId="1290931304" sldId="314"/>
            <ac:spMk id="212" creationId="{00000000-0000-0000-0000-000000000000}"/>
          </ac:spMkLst>
        </pc:spChg>
        <pc:spChg chg="mod">
          <ac:chgData name="Sofia Umaroh" userId="c7bea60d521bb837" providerId="LiveId" clId="{83AB37F1-0959-48AC-9D3A-3CA3123FAF1D}" dt="2019-09-10T03:22:49.515" v="146" actId="20577"/>
          <ac:spMkLst>
            <pc:docMk/>
            <pc:sldMk cId="1290931304" sldId="314"/>
            <ac:spMk id="213" creationId="{00000000-0000-0000-0000-000000000000}"/>
          </ac:spMkLst>
        </pc:spChg>
      </pc:sldChg>
      <pc:sldChg chg="modSp add mod">
        <pc:chgData name="Sofia Umaroh" userId="c7bea60d521bb837" providerId="LiveId" clId="{83AB37F1-0959-48AC-9D3A-3CA3123FAF1D}" dt="2019-09-10T03:23:24.259" v="174" actId="403"/>
        <pc:sldMkLst>
          <pc:docMk/>
          <pc:sldMk cId="1485807718" sldId="315"/>
        </pc:sldMkLst>
        <pc:spChg chg="mod">
          <ac:chgData name="Sofia Umaroh" userId="c7bea60d521bb837" providerId="LiveId" clId="{83AB37F1-0959-48AC-9D3A-3CA3123FAF1D}" dt="2019-09-10T03:23:24.259" v="174" actId="403"/>
          <ac:spMkLst>
            <pc:docMk/>
            <pc:sldMk cId="1485807718" sldId="315"/>
            <ac:spMk id="212" creationId="{00000000-0000-0000-0000-000000000000}"/>
          </ac:spMkLst>
        </pc:spChg>
        <pc:spChg chg="mod">
          <ac:chgData name="Sofia Umaroh" userId="c7bea60d521bb837" providerId="LiveId" clId="{83AB37F1-0959-48AC-9D3A-3CA3123FAF1D}" dt="2019-09-10T03:23:17.289" v="172" actId="14100"/>
          <ac:spMkLst>
            <pc:docMk/>
            <pc:sldMk cId="1485807718" sldId="315"/>
            <ac:spMk id="213" creationId="{00000000-0000-0000-0000-000000000000}"/>
          </ac:spMkLst>
        </pc:spChg>
      </pc:sldChg>
      <pc:sldChg chg="modSp add mod ord">
        <pc:chgData name="Sofia Umaroh" userId="c7bea60d521bb837" providerId="LiveId" clId="{83AB37F1-0959-48AC-9D3A-3CA3123FAF1D}" dt="2019-09-10T04:23:52.875" v="743" actId="20577"/>
        <pc:sldMkLst>
          <pc:docMk/>
          <pc:sldMk cId="2523213874" sldId="316"/>
        </pc:sldMkLst>
        <pc:spChg chg="mod">
          <ac:chgData name="Sofia Umaroh" userId="c7bea60d521bb837" providerId="LiveId" clId="{83AB37F1-0959-48AC-9D3A-3CA3123FAF1D}" dt="2019-09-10T04:23:52.875" v="743" actId="20577"/>
          <ac:spMkLst>
            <pc:docMk/>
            <pc:sldMk cId="2523213874" sldId="316"/>
            <ac:spMk id="212" creationId="{00000000-0000-0000-0000-000000000000}"/>
          </ac:spMkLst>
        </pc:spChg>
        <pc:spChg chg="mod">
          <ac:chgData name="Sofia Umaroh" userId="c7bea60d521bb837" providerId="LiveId" clId="{83AB37F1-0959-48AC-9D3A-3CA3123FAF1D}" dt="2019-09-10T03:31:34.130" v="199" actId="20577"/>
          <ac:spMkLst>
            <pc:docMk/>
            <pc:sldMk cId="2523213874" sldId="316"/>
            <ac:spMk id="213" creationId="{00000000-0000-0000-0000-000000000000}"/>
          </ac:spMkLst>
        </pc:spChg>
      </pc:sldChg>
      <pc:sldChg chg="add del">
        <pc:chgData name="Sofia Umaroh" userId="c7bea60d521bb837" providerId="LiveId" clId="{83AB37F1-0959-48AC-9D3A-3CA3123FAF1D}" dt="2019-09-10T03:33:58.396" v="252" actId="2890"/>
        <pc:sldMkLst>
          <pc:docMk/>
          <pc:sldMk cId="1933603103" sldId="317"/>
        </pc:sldMkLst>
      </pc:sldChg>
      <pc:sldChg chg="modSp add mod ord">
        <pc:chgData name="Sofia Umaroh" userId="c7bea60d521bb837" providerId="LiveId" clId="{83AB37F1-0959-48AC-9D3A-3CA3123FAF1D}" dt="2019-09-10T03:58:24.496" v="653"/>
        <pc:sldMkLst>
          <pc:docMk/>
          <pc:sldMk cId="4283604457" sldId="317"/>
        </pc:sldMkLst>
        <pc:spChg chg="mod">
          <ac:chgData name="Sofia Umaroh" userId="c7bea60d521bb837" providerId="LiveId" clId="{83AB37F1-0959-48AC-9D3A-3CA3123FAF1D}" dt="2019-09-10T03:39:00.422" v="370" actId="20577"/>
          <ac:spMkLst>
            <pc:docMk/>
            <pc:sldMk cId="4283604457" sldId="317"/>
            <ac:spMk id="213" creationId="{00000000-0000-0000-0000-000000000000}"/>
          </ac:spMkLst>
        </pc:spChg>
      </pc:sldChg>
      <pc:sldChg chg="modSp add modAnim">
        <pc:chgData name="Sofia Umaroh" userId="c7bea60d521bb837" providerId="LiveId" clId="{83AB37F1-0959-48AC-9D3A-3CA3123FAF1D}" dt="2019-09-10T03:36:52.208" v="340" actId="6549"/>
        <pc:sldMkLst>
          <pc:docMk/>
          <pc:sldMk cId="3451398907" sldId="318"/>
        </pc:sldMkLst>
        <pc:spChg chg="mod">
          <ac:chgData name="Sofia Umaroh" userId="c7bea60d521bb837" providerId="LiveId" clId="{83AB37F1-0959-48AC-9D3A-3CA3123FAF1D}" dt="2019-09-10T03:36:52.208" v="340" actId="6549"/>
          <ac:spMkLst>
            <pc:docMk/>
            <pc:sldMk cId="3451398907" sldId="318"/>
            <ac:spMk id="212" creationId="{00000000-0000-0000-0000-000000000000}"/>
          </ac:spMkLst>
        </pc:spChg>
      </pc:sldChg>
      <pc:sldChg chg="addSp delSp modSp add mod delAnim modNotesTx">
        <pc:chgData name="Sofia Umaroh" userId="c7bea60d521bb837" providerId="LiveId" clId="{83AB37F1-0959-48AC-9D3A-3CA3123FAF1D}" dt="2019-09-10T03:38:43.770" v="361" actId="1076"/>
        <pc:sldMkLst>
          <pc:docMk/>
          <pc:sldMk cId="2364645132" sldId="319"/>
        </pc:sldMkLst>
        <pc:spChg chg="add mod">
          <ac:chgData name="Sofia Umaroh" userId="c7bea60d521bb837" providerId="LiveId" clId="{83AB37F1-0959-48AC-9D3A-3CA3123FAF1D}" dt="2019-09-10T03:37:31.730" v="342" actId="478"/>
          <ac:spMkLst>
            <pc:docMk/>
            <pc:sldMk cId="2364645132" sldId="319"/>
            <ac:spMk id="3" creationId="{3DD862E7-62F2-4358-991F-4F8CF39B9F21}"/>
          </ac:spMkLst>
        </pc:spChg>
        <pc:spChg chg="add mod">
          <ac:chgData name="Sofia Umaroh" userId="c7bea60d521bb837" providerId="LiveId" clId="{83AB37F1-0959-48AC-9D3A-3CA3123FAF1D}" dt="2019-09-10T03:38:04.329" v="354" actId="404"/>
          <ac:spMkLst>
            <pc:docMk/>
            <pc:sldMk cId="2364645132" sldId="319"/>
            <ac:spMk id="5" creationId="{47EB359F-1E7D-4075-91CD-772BB9A9826A}"/>
          </ac:spMkLst>
        </pc:spChg>
        <pc:spChg chg="del">
          <ac:chgData name="Sofia Umaroh" userId="c7bea60d521bb837" providerId="LiveId" clId="{83AB37F1-0959-48AC-9D3A-3CA3123FAF1D}" dt="2019-09-10T03:37:31.730" v="342" actId="478"/>
          <ac:spMkLst>
            <pc:docMk/>
            <pc:sldMk cId="2364645132" sldId="319"/>
            <ac:spMk id="212" creationId="{00000000-0000-0000-0000-000000000000}"/>
          </ac:spMkLst>
        </pc:spChg>
        <pc:picChg chg="add mod">
          <ac:chgData name="Sofia Umaroh" userId="c7bea60d521bb837" providerId="LiveId" clId="{83AB37F1-0959-48AC-9D3A-3CA3123FAF1D}" dt="2019-09-10T03:38:43.770" v="361" actId="1076"/>
          <ac:picMkLst>
            <pc:docMk/>
            <pc:sldMk cId="2364645132" sldId="319"/>
            <ac:picMk id="4" creationId="{5DCAC607-B444-4F28-8D19-C771AD2B33BF}"/>
          </ac:picMkLst>
        </pc:picChg>
      </pc:sldChg>
      <pc:sldChg chg="addSp delSp modSp add mod">
        <pc:chgData name="Sofia Umaroh" userId="c7bea60d521bb837" providerId="LiveId" clId="{83AB37F1-0959-48AC-9D3A-3CA3123FAF1D}" dt="2019-09-10T03:38:38.935" v="360" actId="1076"/>
        <pc:sldMkLst>
          <pc:docMk/>
          <pc:sldMk cId="3608605069" sldId="320"/>
        </pc:sldMkLst>
        <pc:picChg chg="add mod">
          <ac:chgData name="Sofia Umaroh" userId="c7bea60d521bb837" providerId="LiveId" clId="{83AB37F1-0959-48AC-9D3A-3CA3123FAF1D}" dt="2019-09-10T03:38:38.935" v="360" actId="1076"/>
          <ac:picMkLst>
            <pc:docMk/>
            <pc:sldMk cId="3608605069" sldId="320"/>
            <ac:picMk id="2" creationId="{BDC614CB-B32D-4791-8B09-E5F3D809576F}"/>
          </ac:picMkLst>
        </pc:picChg>
        <pc:picChg chg="del">
          <ac:chgData name="Sofia Umaroh" userId="c7bea60d521bb837" providerId="LiveId" clId="{83AB37F1-0959-48AC-9D3A-3CA3123FAF1D}" dt="2019-09-10T03:38:29.019" v="357" actId="478"/>
          <ac:picMkLst>
            <pc:docMk/>
            <pc:sldMk cId="3608605069" sldId="320"/>
            <ac:picMk id="4" creationId="{5DCAC607-B444-4F28-8D19-C771AD2B33BF}"/>
          </ac:picMkLst>
        </pc:picChg>
      </pc:sldChg>
      <pc:sldChg chg="modSp add mod">
        <pc:chgData name="Sofia Umaroh" userId="c7bea60d521bb837" providerId="LiveId" clId="{83AB37F1-0959-48AC-9D3A-3CA3123FAF1D}" dt="2019-09-10T03:39:39.194" v="399" actId="6549"/>
        <pc:sldMkLst>
          <pc:docMk/>
          <pc:sldMk cId="1661097875" sldId="321"/>
        </pc:sldMkLst>
        <pc:spChg chg="mod">
          <ac:chgData name="Sofia Umaroh" userId="c7bea60d521bb837" providerId="LiveId" clId="{83AB37F1-0959-48AC-9D3A-3CA3123FAF1D}" dt="2019-09-10T03:39:39.194" v="399" actId="6549"/>
          <ac:spMkLst>
            <pc:docMk/>
            <pc:sldMk cId="1661097875" sldId="321"/>
            <ac:spMk id="212" creationId="{00000000-0000-0000-0000-000000000000}"/>
          </ac:spMkLst>
        </pc:spChg>
        <pc:spChg chg="mod">
          <ac:chgData name="Sofia Umaroh" userId="c7bea60d521bb837" providerId="LiveId" clId="{83AB37F1-0959-48AC-9D3A-3CA3123FAF1D}" dt="2019-09-10T03:39:25.252" v="386" actId="20577"/>
          <ac:spMkLst>
            <pc:docMk/>
            <pc:sldMk cId="1661097875" sldId="321"/>
            <ac:spMk id="213" creationId="{00000000-0000-0000-0000-000000000000}"/>
          </ac:spMkLst>
        </pc:spChg>
      </pc:sldChg>
      <pc:sldChg chg="addSp modSp add mod">
        <pc:chgData name="Sofia Umaroh" userId="c7bea60d521bb837" providerId="LiveId" clId="{83AB37F1-0959-48AC-9D3A-3CA3123FAF1D}" dt="2019-09-10T03:41:03.010" v="418" actId="14100"/>
        <pc:sldMkLst>
          <pc:docMk/>
          <pc:sldMk cId="3480531126" sldId="322"/>
        </pc:sldMkLst>
        <pc:spChg chg="mod">
          <ac:chgData name="Sofia Umaroh" userId="c7bea60d521bb837" providerId="LiveId" clId="{83AB37F1-0959-48AC-9D3A-3CA3123FAF1D}" dt="2019-09-10T03:40:55.965" v="416" actId="1076"/>
          <ac:spMkLst>
            <pc:docMk/>
            <pc:sldMk cId="3480531126" sldId="322"/>
            <ac:spMk id="212" creationId="{00000000-0000-0000-0000-000000000000}"/>
          </ac:spMkLst>
        </pc:spChg>
        <pc:spChg chg="mod">
          <ac:chgData name="Sofia Umaroh" userId="c7bea60d521bb837" providerId="LiveId" clId="{83AB37F1-0959-48AC-9D3A-3CA3123FAF1D}" dt="2019-09-10T03:40:51.314" v="415" actId="1076"/>
          <ac:spMkLst>
            <pc:docMk/>
            <pc:sldMk cId="3480531126" sldId="322"/>
            <ac:spMk id="213" creationId="{00000000-0000-0000-0000-000000000000}"/>
          </ac:spMkLst>
        </pc:spChg>
        <pc:picChg chg="add mod">
          <ac:chgData name="Sofia Umaroh" userId="c7bea60d521bb837" providerId="LiveId" clId="{83AB37F1-0959-48AC-9D3A-3CA3123FAF1D}" dt="2019-09-10T03:41:03.010" v="418" actId="14100"/>
          <ac:picMkLst>
            <pc:docMk/>
            <pc:sldMk cId="3480531126" sldId="322"/>
            <ac:picMk id="2" creationId="{EC7C4536-24FB-4607-AE9E-8F172448AFAA}"/>
          </ac:picMkLst>
        </pc:picChg>
      </pc:sldChg>
      <pc:sldChg chg="modSp add mod ord">
        <pc:chgData name="Sofia Umaroh" userId="c7bea60d521bb837" providerId="LiveId" clId="{83AB37F1-0959-48AC-9D3A-3CA3123FAF1D}" dt="2019-09-10T03:41:41.568" v="438" actId="6549"/>
        <pc:sldMkLst>
          <pc:docMk/>
          <pc:sldMk cId="3001326631" sldId="323"/>
        </pc:sldMkLst>
        <pc:spChg chg="mod">
          <ac:chgData name="Sofia Umaroh" userId="c7bea60d521bb837" providerId="LiveId" clId="{83AB37F1-0959-48AC-9D3A-3CA3123FAF1D}" dt="2019-09-10T03:41:41.568" v="438" actId="6549"/>
          <ac:spMkLst>
            <pc:docMk/>
            <pc:sldMk cId="3001326631" sldId="323"/>
            <ac:spMk id="212" creationId="{00000000-0000-0000-0000-000000000000}"/>
          </ac:spMkLst>
        </pc:spChg>
        <pc:spChg chg="mod">
          <ac:chgData name="Sofia Umaroh" userId="c7bea60d521bb837" providerId="LiveId" clId="{83AB37F1-0959-48AC-9D3A-3CA3123FAF1D}" dt="2019-09-10T03:41:30.313" v="425" actId="14100"/>
          <ac:spMkLst>
            <pc:docMk/>
            <pc:sldMk cId="3001326631" sldId="323"/>
            <ac:spMk id="213" creationId="{00000000-0000-0000-0000-000000000000}"/>
          </ac:spMkLst>
        </pc:spChg>
      </pc:sldChg>
      <pc:sldChg chg="modSp add mod">
        <pc:chgData name="Sofia Umaroh" userId="c7bea60d521bb837" providerId="LiveId" clId="{83AB37F1-0959-48AC-9D3A-3CA3123FAF1D}" dt="2019-09-10T03:42:48.564" v="486" actId="403"/>
        <pc:sldMkLst>
          <pc:docMk/>
          <pc:sldMk cId="682835591" sldId="324"/>
        </pc:sldMkLst>
        <pc:spChg chg="mod">
          <ac:chgData name="Sofia Umaroh" userId="c7bea60d521bb837" providerId="LiveId" clId="{83AB37F1-0959-48AC-9D3A-3CA3123FAF1D}" dt="2019-09-10T03:42:48.564" v="486" actId="403"/>
          <ac:spMkLst>
            <pc:docMk/>
            <pc:sldMk cId="682835591" sldId="324"/>
            <ac:spMk id="212" creationId="{00000000-0000-0000-0000-000000000000}"/>
          </ac:spMkLst>
        </pc:spChg>
        <pc:spChg chg="mod">
          <ac:chgData name="Sofia Umaroh" userId="c7bea60d521bb837" providerId="LiveId" clId="{83AB37F1-0959-48AC-9D3A-3CA3123FAF1D}" dt="2019-09-10T03:42:40.439" v="480" actId="1076"/>
          <ac:spMkLst>
            <pc:docMk/>
            <pc:sldMk cId="682835591" sldId="324"/>
            <ac:spMk id="213" creationId="{00000000-0000-0000-0000-000000000000}"/>
          </ac:spMkLst>
        </pc:spChg>
      </pc:sldChg>
      <pc:sldChg chg="modSp add mod addAnim delAnim">
        <pc:chgData name="Sofia Umaroh" userId="c7bea60d521bb837" providerId="LiveId" clId="{83AB37F1-0959-48AC-9D3A-3CA3123FAF1D}" dt="2019-09-10T03:45:44.864" v="529"/>
        <pc:sldMkLst>
          <pc:docMk/>
          <pc:sldMk cId="2719602721" sldId="325"/>
        </pc:sldMkLst>
        <pc:spChg chg="mod">
          <ac:chgData name="Sofia Umaroh" userId="c7bea60d521bb837" providerId="LiveId" clId="{83AB37F1-0959-48AC-9D3A-3CA3123FAF1D}" dt="2019-09-10T03:45:30.192" v="526" actId="403"/>
          <ac:spMkLst>
            <pc:docMk/>
            <pc:sldMk cId="2719602721" sldId="325"/>
            <ac:spMk id="212" creationId="{00000000-0000-0000-0000-000000000000}"/>
          </ac:spMkLst>
        </pc:spChg>
        <pc:spChg chg="mod">
          <ac:chgData name="Sofia Umaroh" userId="c7bea60d521bb837" providerId="LiveId" clId="{83AB37F1-0959-48AC-9D3A-3CA3123FAF1D}" dt="2019-09-10T03:43:03.458" v="488"/>
          <ac:spMkLst>
            <pc:docMk/>
            <pc:sldMk cId="2719602721" sldId="325"/>
            <ac:spMk id="213" creationId="{00000000-0000-0000-0000-000000000000}"/>
          </ac:spMkLst>
        </pc:spChg>
      </pc:sldChg>
      <pc:sldChg chg="modSp add mod ord addAnim">
        <pc:chgData name="Sofia Umaroh" userId="c7bea60d521bb837" providerId="LiveId" clId="{83AB37F1-0959-48AC-9D3A-3CA3123FAF1D}" dt="2019-09-10T03:48:52.366" v="557"/>
        <pc:sldMkLst>
          <pc:docMk/>
          <pc:sldMk cId="4277134595" sldId="326"/>
        </pc:sldMkLst>
        <pc:spChg chg="mod">
          <ac:chgData name="Sofia Umaroh" userId="c7bea60d521bb837" providerId="LiveId" clId="{83AB37F1-0959-48AC-9D3A-3CA3123FAF1D}" dt="2019-09-10T03:48:32.474" v="555" actId="403"/>
          <ac:spMkLst>
            <pc:docMk/>
            <pc:sldMk cId="4277134595" sldId="326"/>
            <ac:spMk id="212" creationId="{00000000-0000-0000-0000-000000000000}"/>
          </ac:spMkLst>
        </pc:spChg>
        <pc:spChg chg="mod">
          <ac:chgData name="Sofia Umaroh" userId="c7bea60d521bb837" providerId="LiveId" clId="{83AB37F1-0959-48AC-9D3A-3CA3123FAF1D}" dt="2019-09-10T03:46:01.908" v="534"/>
          <ac:spMkLst>
            <pc:docMk/>
            <pc:sldMk cId="4277134595" sldId="326"/>
            <ac:spMk id="213" creationId="{00000000-0000-0000-0000-000000000000}"/>
          </ac:spMkLst>
        </pc:spChg>
      </pc:sldChg>
      <pc:sldChg chg="modSp add modAnim">
        <pc:chgData name="Sofia Umaroh" userId="c7bea60d521bb837" providerId="LiveId" clId="{83AB37F1-0959-48AC-9D3A-3CA3123FAF1D}" dt="2019-09-10T03:50:13.535" v="571" actId="403"/>
        <pc:sldMkLst>
          <pc:docMk/>
          <pc:sldMk cId="3720467412" sldId="327"/>
        </pc:sldMkLst>
        <pc:spChg chg="mod">
          <ac:chgData name="Sofia Umaroh" userId="c7bea60d521bb837" providerId="LiveId" clId="{83AB37F1-0959-48AC-9D3A-3CA3123FAF1D}" dt="2019-09-10T03:50:13.535" v="571" actId="403"/>
          <ac:spMkLst>
            <pc:docMk/>
            <pc:sldMk cId="3720467412" sldId="327"/>
            <ac:spMk id="212" creationId="{00000000-0000-0000-0000-000000000000}"/>
          </ac:spMkLst>
        </pc:spChg>
        <pc:spChg chg="mod">
          <ac:chgData name="Sofia Umaroh" userId="c7bea60d521bb837" providerId="LiveId" clId="{83AB37F1-0959-48AC-9D3A-3CA3123FAF1D}" dt="2019-09-10T03:49:23.999" v="563"/>
          <ac:spMkLst>
            <pc:docMk/>
            <pc:sldMk cId="3720467412" sldId="327"/>
            <ac:spMk id="213" creationId="{00000000-0000-0000-0000-000000000000}"/>
          </ac:spMkLst>
        </pc:spChg>
      </pc:sldChg>
      <pc:sldChg chg="modSp add mod modAnim">
        <pc:chgData name="Sofia Umaroh" userId="c7bea60d521bb837" providerId="LiveId" clId="{83AB37F1-0959-48AC-9D3A-3CA3123FAF1D}" dt="2019-09-10T03:51:53.826" v="595" actId="1076"/>
        <pc:sldMkLst>
          <pc:docMk/>
          <pc:sldMk cId="4094083195" sldId="328"/>
        </pc:sldMkLst>
        <pc:spChg chg="mod">
          <ac:chgData name="Sofia Umaroh" userId="c7bea60d521bb837" providerId="LiveId" clId="{83AB37F1-0959-48AC-9D3A-3CA3123FAF1D}" dt="2019-09-10T03:51:53.826" v="595" actId="1076"/>
          <ac:spMkLst>
            <pc:docMk/>
            <pc:sldMk cId="4094083195" sldId="328"/>
            <ac:spMk id="212" creationId="{00000000-0000-0000-0000-000000000000}"/>
          </ac:spMkLst>
        </pc:spChg>
        <pc:spChg chg="mod">
          <ac:chgData name="Sofia Umaroh" userId="c7bea60d521bb837" providerId="LiveId" clId="{83AB37F1-0959-48AC-9D3A-3CA3123FAF1D}" dt="2019-09-10T03:51:51.011" v="594"/>
          <ac:spMkLst>
            <pc:docMk/>
            <pc:sldMk cId="4094083195" sldId="328"/>
            <ac:spMk id="213" creationId="{00000000-0000-0000-0000-000000000000}"/>
          </ac:spMkLst>
        </pc:spChg>
      </pc:sldChg>
      <pc:sldChg chg="modSp add ord modAnim">
        <pc:chgData name="Sofia Umaroh" userId="c7bea60d521bb837" providerId="LiveId" clId="{83AB37F1-0959-48AC-9D3A-3CA3123FAF1D}" dt="2019-09-10T03:52:44.375" v="604"/>
        <pc:sldMkLst>
          <pc:docMk/>
          <pc:sldMk cId="59130373" sldId="329"/>
        </pc:sldMkLst>
        <pc:spChg chg="mod">
          <ac:chgData name="Sofia Umaroh" userId="c7bea60d521bb837" providerId="LiveId" clId="{83AB37F1-0959-48AC-9D3A-3CA3123FAF1D}" dt="2019-09-10T03:52:23.214" v="603" actId="20577"/>
          <ac:spMkLst>
            <pc:docMk/>
            <pc:sldMk cId="59130373" sldId="329"/>
            <ac:spMk id="212" creationId="{00000000-0000-0000-0000-000000000000}"/>
          </ac:spMkLst>
        </pc:spChg>
        <pc:spChg chg="mod">
          <ac:chgData name="Sofia Umaroh" userId="c7bea60d521bb837" providerId="LiveId" clId="{83AB37F1-0959-48AC-9D3A-3CA3123FAF1D}" dt="2019-09-10T03:52:44.375" v="604"/>
          <ac:spMkLst>
            <pc:docMk/>
            <pc:sldMk cId="59130373" sldId="329"/>
            <ac:spMk id="213" creationId="{00000000-0000-0000-0000-000000000000}"/>
          </ac:spMkLst>
        </pc:spChg>
      </pc:sldChg>
      <pc:sldChg chg="modSp add modAnim">
        <pc:chgData name="Sofia Umaroh" userId="c7bea60d521bb837" providerId="LiveId" clId="{83AB37F1-0959-48AC-9D3A-3CA3123FAF1D}" dt="2019-09-10T03:55:28.265" v="631"/>
        <pc:sldMkLst>
          <pc:docMk/>
          <pc:sldMk cId="3502844144" sldId="330"/>
        </pc:sldMkLst>
        <pc:spChg chg="mod">
          <ac:chgData name="Sofia Umaroh" userId="c7bea60d521bb837" providerId="LiveId" clId="{83AB37F1-0959-48AC-9D3A-3CA3123FAF1D}" dt="2019-09-10T03:54:09.622" v="619" actId="20577"/>
          <ac:spMkLst>
            <pc:docMk/>
            <pc:sldMk cId="3502844144" sldId="330"/>
            <ac:spMk id="212" creationId="{00000000-0000-0000-0000-000000000000}"/>
          </ac:spMkLst>
        </pc:spChg>
        <pc:spChg chg="mod">
          <ac:chgData name="Sofia Umaroh" userId="c7bea60d521bb837" providerId="LiveId" clId="{83AB37F1-0959-48AC-9D3A-3CA3123FAF1D}" dt="2019-09-10T03:55:28.265" v="631"/>
          <ac:spMkLst>
            <pc:docMk/>
            <pc:sldMk cId="3502844144" sldId="330"/>
            <ac:spMk id="213" creationId="{00000000-0000-0000-0000-000000000000}"/>
          </ac:spMkLst>
        </pc:spChg>
      </pc:sldChg>
      <pc:sldChg chg="modSp add mod modAnim modNotesTx">
        <pc:chgData name="Sofia Umaroh" userId="c7bea60d521bb837" providerId="LiveId" clId="{83AB37F1-0959-48AC-9D3A-3CA3123FAF1D}" dt="2019-09-10T03:55:14.487" v="630" actId="20577"/>
        <pc:sldMkLst>
          <pc:docMk/>
          <pc:sldMk cId="97641345" sldId="331"/>
        </pc:sldMkLst>
        <pc:spChg chg="mod">
          <ac:chgData name="Sofia Umaroh" userId="c7bea60d521bb837" providerId="LiveId" clId="{83AB37F1-0959-48AC-9D3A-3CA3123FAF1D}" dt="2019-09-10T03:54:50.724" v="626" actId="403"/>
          <ac:spMkLst>
            <pc:docMk/>
            <pc:sldMk cId="97641345" sldId="331"/>
            <ac:spMk id="212" creationId="{00000000-0000-0000-0000-000000000000}"/>
          </ac:spMkLst>
        </pc:spChg>
        <pc:spChg chg="mod">
          <ac:chgData name="Sofia Umaroh" userId="c7bea60d521bb837" providerId="LiveId" clId="{83AB37F1-0959-48AC-9D3A-3CA3123FAF1D}" dt="2019-09-10T03:55:14.487" v="630" actId="20577"/>
          <ac:spMkLst>
            <pc:docMk/>
            <pc:sldMk cId="97641345" sldId="331"/>
            <ac:spMk id="213" creationId="{00000000-0000-0000-0000-000000000000}"/>
          </ac:spMkLst>
        </pc:spChg>
      </pc:sldChg>
      <pc:sldChg chg="modSp add mod modAnim">
        <pc:chgData name="Sofia Umaroh" userId="c7bea60d521bb837" providerId="LiveId" clId="{83AB37F1-0959-48AC-9D3A-3CA3123FAF1D}" dt="2019-09-10T03:56:27.210" v="640"/>
        <pc:sldMkLst>
          <pc:docMk/>
          <pc:sldMk cId="414149083" sldId="332"/>
        </pc:sldMkLst>
        <pc:spChg chg="mod">
          <ac:chgData name="Sofia Umaroh" userId="c7bea60d521bb837" providerId="LiveId" clId="{83AB37F1-0959-48AC-9D3A-3CA3123FAF1D}" dt="2019-09-10T03:56:12.111" v="638" actId="20577"/>
          <ac:spMkLst>
            <pc:docMk/>
            <pc:sldMk cId="414149083" sldId="332"/>
            <ac:spMk id="212" creationId="{00000000-0000-0000-0000-000000000000}"/>
          </ac:spMkLst>
        </pc:spChg>
        <pc:spChg chg="mod">
          <ac:chgData name="Sofia Umaroh" userId="c7bea60d521bb837" providerId="LiveId" clId="{83AB37F1-0959-48AC-9D3A-3CA3123FAF1D}" dt="2019-09-10T03:56:27.210" v="640"/>
          <ac:spMkLst>
            <pc:docMk/>
            <pc:sldMk cId="414149083" sldId="332"/>
            <ac:spMk id="213" creationId="{00000000-0000-0000-0000-000000000000}"/>
          </ac:spMkLst>
        </pc:spChg>
      </pc:sldChg>
      <pc:sldChg chg="modSp add modAnim">
        <pc:chgData name="Sofia Umaroh" userId="c7bea60d521bb837" providerId="LiveId" clId="{83AB37F1-0959-48AC-9D3A-3CA3123FAF1D}" dt="2019-09-10T03:57:15.087" v="648" actId="20577"/>
        <pc:sldMkLst>
          <pc:docMk/>
          <pc:sldMk cId="2542926971" sldId="333"/>
        </pc:sldMkLst>
        <pc:spChg chg="mod">
          <ac:chgData name="Sofia Umaroh" userId="c7bea60d521bb837" providerId="LiveId" clId="{83AB37F1-0959-48AC-9D3A-3CA3123FAF1D}" dt="2019-09-10T03:57:15.087" v="648" actId="20577"/>
          <ac:spMkLst>
            <pc:docMk/>
            <pc:sldMk cId="2542926971" sldId="333"/>
            <ac:spMk id="212" creationId="{00000000-0000-0000-0000-000000000000}"/>
          </ac:spMkLst>
        </pc:spChg>
        <pc:spChg chg="mod">
          <ac:chgData name="Sofia Umaroh" userId="c7bea60d521bb837" providerId="LiveId" clId="{83AB37F1-0959-48AC-9D3A-3CA3123FAF1D}" dt="2019-09-10T03:56:39.700" v="642"/>
          <ac:spMkLst>
            <pc:docMk/>
            <pc:sldMk cId="2542926971" sldId="333"/>
            <ac:spMk id="213" creationId="{00000000-0000-0000-0000-000000000000}"/>
          </ac:spMkLst>
        </pc:spChg>
      </pc:sldChg>
      <pc:sldChg chg="addSp delSp modSp add mod">
        <pc:chgData name="Sofia Umaroh" userId="c7bea60d521bb837" providerId="LiveId" clId="{83AB37F1-0959-48AC-9D3A-3CA3123FAF1D}" dt="2019-09-10T03:59:30.496" v="674" actId="20577"/>
        <pc:sldMkLst>
          <pc:docMk/>
          <pc:sldMk cId="3781956537" sldId="334"/>
        </pc:sldMkLst>
        <pc:spChg chg="add mod">
          <ac:chgData name="Sofia Umaroh" userId="c7bea60d521bb837" providerId="LiveId" clId="{83AB37F1-0959-48AC-9D3A-3CA3123FAF1D}" dt="2019-09-10T03:59:30.496" v="674" actId="20577"/>
          <ac:spMkLst>
            <pc:docMk/>
            <pc:sldMk cId="3781956537" sldId="334"/>
            <ac:spMk id="3" creationId="{39545E5C-F60A-4491-9E35-AF1AE9408324}"/>
          </ac:spMkLst>
        </pc:spChg>
        <pc:spChg chg="del">
          <ac:chgData name="Sofia Umaroh" userId="c7bea60d521bb837" providerId="LiveId" clId="{83AB37F1-0959-48AC-9D3A-3CA3123FAF1D}" dt="2019-09-10T03:59:02.869" v="662" actId="478"/>
          <ac:spMkLst>
            <pc:docMk/>
            <pc:sldMk cId="3781956537" sldId="334"/>
            <ac:spMk id="212" creationId="{00000000-0000-0000-0000-000000000000}"/>
          </ac:spMkLst>
        </pc:spChg>
        <pc:spChg chg="mod">
          <ac:chgData name="Sofia Umaroh" userId="c7bea60d521bb837" providerId="LiveId" clId="{83AB37F1-0959-48AC-9D3A-3CA3123FAF1D}" dt="2019-09-10T03:58:59.666" v="661"/>
          <ac:spMkLst>
            <pc:docMk/>
            <pc:sldMk cId="3781956537" sldId="334"/>
            <ac:spMk id="213" creationId="{00000000-0000-0000-0000-000000000000}"/>
          </ac:spMkLst>
        </pc:spChg>
        <pc:picChg chg="add mod">
          <ac:chgData name="Sofia Umaroh" userId="c7bea60d521bb837" providerId="LiveId" clId="{83AB37F1-0959-48AC-9D3A-3CA3123FAF1D}" dt="2019-09-10T03:59:18.157" v="665" actId="1076"/>
          <ac:picMkLst>
            <pc:docMk/>
            <pc:sldMk cId="3781956537" sldId="334"/>
            <ac:picMk id="4" creationId="{EC2A7B59-1445-4F1C-A845-CDE076138718}"/>
          </ac:picMkLst>
        </pc:picChg>
      </pc:sldChg>
      <pc:sldChg chg="modSp add mod ord">
        <pc:chgData name="Sofia Umaroh" userId="c7bea60d521bb837" providerId="LiveId" clId="{83AB37F1-0959-48AC-9D3A-3CA3123FAF1D}" dt="2019-09-10T04:00:48.334" v="721" actId="1076"/>
        <pc:sldMkLst>
          <pc:docMk/>
          <pc:sldMk cId="2052650831" sldId="335"/>
        </pc:sldMkLst>
        <pc:spChg chg="mod">
          <ac:chgData name="Sofia Umaroh" userId="c7bea60d521bb837" providerId="LiveId" clId="{83AB37F1-0959-48AC-9D3A-3CA3123FAF1D}" dt="2019-09-10T03:59:53.983" v="690" actId="6549"/>
          <ac:spMkLst>
            <pc:docMk/>
            <pc:sldMk cId="2052650831" sldId="335"/>
            <ac:spMk id="212" creationId="{00000000-0000-0000-0000-000000000000}"/>
          </ac:spMkLst>
        </pc:spChg>
        <pc:spChg chg="mod">
          <ac:chgData name="Sofia Umaroh" userId="c7bea60d521bb837" providerId="LiveId" clId="{83AB37F1-0959-48AC-9D3A-3CA3123FAF1D}" dt="2019-09-10T04:00:48.334" v="721" actId="1076"/>
          <ac:spMkLst>
            <pc:docMk/>
            <pc:sldMk cId="2052650831" sldId="335"/>
            <ac:spMk id="213" creationId="{00000000-0000-0000-0000-000000000000}"/>
          </ac:spMkLst>
        </pc:spChg>
      </pc:sldChg>
      <pc:sldChg chg="modSp add mod">
        <pc:chgData name="Sofia Umaroh" userId="c7bea60d521bb837" providerId="LiveId" clId="{83AB37F1-0959-48AC-9D3A-3CA3123FAF1D}" dt="2019-09-10T04:00:38.672" v="717" actId="20577"/>
        <pc:sldMkLst>
          <pc:docMk/>
          <pc:sldMk cId="557074479" sldId="336"/>
        </pc:sldMkLst>
        <pc:spChg chg="mod">
          <ac:chgData name="Sofia Umaroh" userId="c7bea60d521bb837" providerId="LiveId" clId="{83AB37F1-0959-48AC-9D3A-3CA3123FAF1D}" dt="2019-09-10T04:00:14.963" v="703" actId="6549"/>
          <ac:spMkLst>
            <pc:docMk/>
            <pc:sldMk cId="557074479" sldId="336"/>
            <ac:spMk id="212" creationId="{00000000-0000-0000-0000-000000000000}"/>
          </ac:spMkLst>
        </pc:spChg>
        <pc:spChg chg="mod">
          <ac:chgData name="Sofia Umaroh" userId="c7bea60d521bb837" providerId="LiveId" clId="{83AB37F1-0959-48AC-9D3A-3CA3123FAF1D}" dt="2019-09-10T04:00:38.672" v="717" actId="20577"/>
          <ac:spMkLst>
            <pc:docMk/>
            <pc:sldMk cId="557074479" sldId="336"/>
            <ac:spMk id="213" creationId="{00000000-0000-0000-0000-000000000000}"/>
          </ac:spMkLst>
        </pc:spChg>
      </pc:sldChg>
      <pc:sldChg chg="addSp delSp modSp add mod">
        <pc:chgData name="Sofia Umaroh" userId="c7bea60d521bb837" providerId="LiveId" clId="{83AB37F1-0959-48AC-9D3A-3CA3123FAF1D}" dt="2019-09-10T04:01:29.622" v="727" actId="1076"/>
        <pc:sldMkLst>
          <pc:docMk/>
          <pc:sldMk cId="441957896" sldId="337"/>
        </pc:sldMkLst>
        <pc:spChg chg="add mod">
          <ac:chgData name="Sofia Umaroh" userId="c7bea60d521bb837" providerId="LiveId" clId="{83AB37F1-0959-48AC-9D3A-3CA3123FAF1D}" dt="2019-09-10T04:01:25.173" v="724" actId="478"/>
          <ac:spMkLst>
            <pc:docMk/>
            <pc:sldMk cId="441957896" sldId="337"/>
            <ac:spMk id="3" creationId="{8DC79DD4-B930-4828-B72A-6EFC28F9EA54}"/>
          </ac:spMkLst>
        </pc:spChg>
        <pc:spChg chg="del">
          <ac:chgData name="Sofia Umaroh" userId="c7bea60d521bb837" providerId="LiveId" clId="{83AB37F1-0959-48AC-9D3A-3CA3123FAF1D}" dt="2019-09-10T04:01:25.173" v="724" actId="478"/>
          <ac:spMkLst>
            <pc:docMk/>
            <pc:sldMk cId="441957896" sldId="337"/>
            <ac:spMk id="212" creationId="{00000000-0000-0000-0000-000000000000}"/>
          </ac:spMkLst>
        </pc:spChg>
        <pc:spChg chg="mod">
          <ac:chgData name="Sofia Umaroh" userId="c7bea60d521bb837" providerId="LiveId" clId="{83AB37F1-0959-48AC-9D3A-3CA3123FAF1D}" dt="2019-09-10T04:01:09.841" v="723"/>
          <ac:spMkLst>
            <pc:docMk/>
            <pc:sldMk cId="441957896" sldId="337"/>
            <ac:spMk id="213" creationId="{00000000-0000-0000-0000-000000000000}"/>
          </ac:spMkLst>
        </pc:spChg>
        <pc:picChg chg="add mod">
          <ac:chgData name="Sofia Umaroh" userId="c7bea60d521bb837" providerId="LiveId" clId="{83AB37F1-0959-48AC-9D3A-3CA3123FAF1D}" dt="2019-09-10T04:01:29.622" v="727" actId="1076"/>
          <ac:picMkLst>
            <pc:docMk/>
            <pc:sldMk cId="441957896" sldId="337"/>
            <ac:picMk id="4" creationId="{44411809-3B3E-4B11-AA32-BF466486E2DC}"/>
          </ac:picMkLst>
        </pc:picChg>
      </pc:sldChg>
      <pc:sldChg chg="modSp add mod addAnim">
        <pc:chgData name="Sofia Umaroh" userId="c7bea60d521bb837" providerId="LiveId" clId="{83AB37F1-0959-48AC-9D3A-3CA3123FAF1D}" dt="2019-09-17T02:40:05.490" v="786"/>
        <pc:sldMkLst>
          <pc:docMk/>
          <pc:sldMk cId="3049564087" sldId="338"/>
        </pc:sldMkLst>
        <pc:spChg chg="mod">
          <ac:chgData name="Sofia Umaroh" userId="c7bea60d521bb837" providerId="LiveId" clId="{83AB37F1-0959-48AC-9D3A-3CA3123FAF1D}" dt="2019-09-17T02:39:56.581" v="785" actId="948"/>
          <ac:spMkLst>
            <pc:docMk/>
            <pc:sldMk cId="3049564087" sldId="338"/>
            <ac:spMk id="212" creationId="{00000000-0000-0000-0000-000000000000}"/>
          </ac:spMkLst>
        </pc:spChg>
        <pc:spChg chg="mod">
          <ac:chgData name="Sofia Umaroh" userId="c7bea60d521bb837" providerId="LiveId" clId="{83AB37F1-0959-48AC-9D3A-3CA3123FAF1D}" dt="2019-09-17T02:39:09.773" v="745"/>
          <ac:spMkLst>
            <pc:docMk/>
            <pc:sldMk cId="3049564087" sldId="338"/>
            <ac:spMk id="213" creationId="{00000000-0000-0000-0000-000000000000}"/>
          </ac:spMkLst>
        </pc:spChg>
      </pc:sldChg>
      <pc:sldChg chg="modSp add mod modAnim">
        <pc:chgData name="Sofia Umaroh" userId="c7bea60d521bb837" providerId="LiveId" clId="{83AB37F1-0959-48AC-9D3A-3CA3123FAF1D}" dt="2019-09-17T02:41:32.909" v="806" actId="20577"/>
        <pc:sldMkLst>
          <pc:docMk/>
          <pc:sldMk cId="3452262202" sldId="339"/>
        </pc:sldMkLst>
        <pc:spChg chg="mod">
          <ac:chgData name="Sofia Umaroh" userId="c7bea60d521bb837" providerId="LiveId" clId="{83AB37F1-0959-48AC-9D3A-3CA3123FAF1D}" dt="2019-09-17T02:41:32.909" v="806" actId="20577"/>
          <ac:spMkLst>
            <pc:docMk/>
            <pc:sldMk cId="3452262202" sldId="339"/>
            <ac:spMk id="212" creationId="{00000000-0000-0000-0000-000000000000}"/>
          </ac:spMkLst>
        </pc:spChg>
        <pc:spChg chg="mod">
          <ac:chgData name="Sofia Umaroh" userId="c7bea60d521bb837" providerId="LiveId" clId="{83AB37F1-0959-48AC-9D3A-3CA3123FAF1D}" dt="2019-09-17T02:41:06.977" v="801" actId="1076"/>
          <ac:spMkLst>
            <pc:docMk/>
            <pc:sldMk cId="3452262202" sldId="339"/>
            <ac:spMk id="213" creationId="{00000000-0000-0000-0000-000000000000}"/>
          </ac:spMkLst>
        </pc:spChg>
      </pc:sldChg>
      <pc:sldChg chg="modSp add mod ord modAnim">
        <pc:chgData name="Sofia Umaroh" userId="c7bea60d521bb837" providerId="LiveId" clId="{83AB37F1-0959-48AC-9D3A-3CA3123FAF1D}" dt="2019-09-17T02:42:11.451" v="825" actId="404"/>
        <pc:sldMkLst>
          <pc:docMk/>
          <pc:sldMk cId="1989733428" sldId="340"/>
        </pc:sldMkLst>
        <pc:spChg chg="mod">
          <ac:chgData name="Sofia Umaroh" userId="c7bea60d521bb837" providerId="LiveId" clId="{83AB37F1-0959-48AC-9D3A-3CA3123FAF1D}" dt="2019-09-17T02:42:11.451" v="825" actId="404"/>
          <ac:spMkLst>
            <pc:docMk/>
            <pc:sldMk cId="1989733428" sldId="340"/>
            <ac:spMk id="212" creationId="{00000000-0000-0000-0000-000000000000}"/>
          </ac:spMkLst>
        </pc:spChg>
        <pc:spChg chg="mod">
          <ac:chgData name="Sofia Umaroh" userId="c7bea60d521bb837" providerId="LiveId" clId="{83AB37F1-0959-48AC-9D3A-3CA3123FAF1D}" dt="2019-09-17T02:41:48.701" v="814" actId="20577"/>
          <ac:spMkLst>
            <pc:docMk/>
            <pc:sldMk cId="1989733428" sldId="340"/>
            <ac:spMk id="213" creationId="{00000000-0000-0000-0000-000000000000}"/>
          </ac:spMkLst>
        </pc:spChg>
      </pc:sldChg>
      <pc:sldChg chg="add del">
        <pc:chgData name="Sofia Umaroh" userId="c7bea60d521bb837" providerId="LiveId" clId="{83AB37F1-0959-48AC-9D3A-3CA3123FAF1D}" dt="2019-09-17T02:41:43.263" v="808" actId="2890"/>
        <pc:sldMkLst>
          <pc:docMk/>
          <pc:sldMk cId="2508415693" sldId="340"/>
        </pc:sldMkLst>
      </pc:sldChg>
      <pc:sldChg chg="modSp add mod ord modAnim">
        <pc:chgData name="Sofia Umaroh" userId="c7bea60d521bb837" providerId="LiveId" clId="{83AB37F1-0959-48AC-9D3A-3CA3123FAF1D}" dt="2019-09-17T02:43:13.370" v="851" actId="114"/>
        <pc:sldMkLst>
          <pc:docMk/>
          <pc:sldMk cId="2188880658" sldId="341"/>
        </pc:sldMkLst>
        <pc:spChg chg="mod">
          <ac:chgData name="Sofia Umaroh" userId="c7bea60d521bb837" providerId="LiveId" clId="{83AB37F1-0959-48AC-9D3A-3CA3123FAF1D}" dt="2019-09-17T02:43:13.370" v="851" actId="114"/>
          <ac:spMkLst>
            <pc:docMk/>
            <pc:sldMk cId="2188880658" sldId="341"/>
            <ac:spMk id="212" creationId="{00000000-0000-0000-0000-000000000000}"/>
          </ac:spMkLst>
        </pc:spChg>
        <pc:spChg chg="mod">
          <ac:chgData name="Sofia Umaroh" userId="c7bea60d521bb837" providerId="LiveId" clId="{83AB37F1-0959-48AC-9D3A-3CA3123FAF1D}" dt="2019-09-17T02:42:33.342" v="833" actId="20577"/>
          <ac:spMkLst>
            <pc:docMk/>
            <pc:sldMk cId="2188880658" sldId="341"/>
            <ac:spMk id="213" creationId="{00000000-0000-0000-0000-000000000000}"/>
          </ac:spMkLst>
        </pc:spChg>
      </pc:sldChg>
      <pc:sldChg chg="modSp add ord modAnim modNotesTx">
        <pc:chgData name="Sofia Umaroh" userId="c7bea60d521bb837" providerId="LiveId" clId="{83AB37F1-0959-48AC-9D3A-3CA3123FAF1D}" dt="2019-09-17T02:43:47.678" v="867" actId="6549"/>
        <pc:sldMkLst>
          <pc:docMk/>
          <pc:sldMk cId="1324020873" sldId="342"/>
        </pc:sldMkLst>
        <pc:spChg chg="mod">
          <ac:chgData name="Sofia Umaroh" userId="c7bea60d521bb837" providerId="LiveId" clId="{83AB37F1-0959-48AC-9D3A-3CA3123FAF1D}" dt="2019-09-17T02:43:45.069" v="866" actId="6549"/>
          <ac:spMkLst>
            <pc:docMk/>
            <pc:sldMk cId="1324020873" sldId="342"/>
            <ac:spMk id="212" creationId="{00000000-0000-0000-0000-000000000000}"/>
          </ac:spMkLst>
        </pc:spChg>
        <pc:spChg chg="mod">
          <ac:chgData name="Sofia Umaroh" userId="c7bea60d521bb837" providerId="LiveId" clId="{83AB37F1-0959-48AC-9D3A-3CA3123FAF1D}" dt="2019-09-17T02:43:28.050" v="855"/>
          <ac:spMkLst>
            <pc:docMk/>
            <pc:sldMk cId="1324020873" sldId="342"/>
            <ac:spMk id="213" creationId="{00000000-0000-0000-0000-000000000000}"/>
          </ac:spMkLst>
        </pc:spChg>
      </pc:sldChg>
      <pc:sldChg chg="modSp add mod modAnim">
        <pc:chgData name="Sofia Umaroh" userId="c7bea60d521bb837" providerId="LiveId" clId="{83AB37F1-0959-48AC-9D3A-3CA3123FAF1D}" dt="2019-09-17T02:47:03.348" v="917" actId="6549"/>
        <pc:sldMkLst>
          <pc:docMk/>
          <pc:sldMk cId="3689634282" sldId="343"/>
        </pc:sldMkLst>
        <pc:spChg chg="mod">
          <ac:chgData name="Sofia Umaroh" userId="c7bea60d521bb837" providerId="LiveId" clId="{83AB37F1-0959-48AC-9D3A-3CA3123FAF1D}" dt="2019-09-17T02:47:03.348" v="917" actId="6549"/>
          <ac:spMkLst>
            <pc:docMk/>
            <pc:sldMk cId="3689634282" sldId="343"/>
            <ac:spMk id="212" creationId="{00000000-0000-0000-0000-000000000000}"/>
          </ac:spMkLst>
        </pc:spChg>
        <pc:spChg chg="mod">
          <ac:chgData name="Sofia Umaroh" userId="c7bea60d521bb837" providerId="LiveId" clId="{83AB37F1-0959-48AC-9D3A-3CA3123FAF1D}" dt="2019-09-17T02:46:06.671" v="893" actId="20577"/>
          <ac:spMkLst>
            <pc:docMk/>
            <pc:sldMk cId="3689634282" sldId="343"/>
            <ac:spMk id="213" creationId="{00000000-0000-0000-0000-000000000000}"/>
          </ac:spMkLst>
        </pc:spChg>
      </pc:sldChg>
      <pc:sldChg chg="modSp add modAnim">
        <pc:chgData name="Sofia Umaroh" userId="c7bea60d521bb837" providerId="LiveId" clId="{83AB37F1-0959-48AC-9D3A-3CA3123FAF1D}" dt="2019-09-17T03:13:41.612" v="977" actId="255"/>
        <pc:sldMkLst>
          <pc:docMk/>
          <pc:sldMk cId="1520990308" sldId="344"/>
        </pc:sldMkLst>
        <pc:spChg chg="mod">
          <ac:chgData name="Sofia Umaroh" userId="c7bea60d521bb837" providerId="LiveId" clId="{83AB37F1-0959-48AC-9D3A-3CA3123FAF1D}" dt="2019-09-17T03:13:41.612" v="977" actId="255"/>
          <ac:spMkLst>
            <pc:docMk/>
            <pc:sldMk cId="1520990308" sldId="344"/>
            <ac:spMk id="212" creationId="{00000000-0000-0000-0000-000000000000}"/>
          </ac:spMkLst>
        </pc:spChg>
        <pc:spChg chg="mod">
          <ac:chgData name="Sofia Umaroh" userId="c7bea60d521bb837" providerId="LiveId" clId="{83AB37F1-0959-48AC-9D3A-3CA3123FAF1D}" dt="2019-09-17T03:11:55.863" v="968"/>
          <ac:spMkLst>
            <pc:docMk/>
            <pc:sldMk cId="1520990308" sldId="344"/>
            <ac:spMk id="213" creationId="{00000000-0000-0000-0000-000000000000}"/>
          </ac:spMkLst>
        </pc:spChg>
      </pc:sldChg>
      <pc:sldChg chg="addSp delSp modSp add mod addAnim delAnim modAnim">
        <pc:chgData name="Sofia Umaroh" userId="c7bea60d521bb837" providerId="LiveId" clId="{83AB37F1-0959-48AC-9D3A-3CA3123FAF1D}" dt="2019-09-17T02:47:56.485" v="937" actId="20577"/>
        <pc:sldMkLst>
          <pc:docMk/>
          <pc:sldMk cId="710521852" sldId="345"/>
        </pc:sldMkLst>
        <pc:spChg chg="add del mod">
          <ac:chgData name="Sofia Umaroh" userId="c7bea60d521bb837" providerId="LiveId" clId="{83AB37F1-0959-48AC-9D3A-3CA3123FAF1D}" dt="2019-09-17T02:47:41.378" v="928" actId="478"/>
          <ac:spMkLst>
            <pc:docMk/>
            <pc:sldMk cId="710521852" sldId="345"/>
            <ac:spMk id="3" creationId="{9929F890-C5FD-42EE-8D83-131AACF798DF}"/>
          </ac:spMkLst>
        </pc:spChg>
        <pc:spChg chg="add mod">
          <ac:chgData name="Sofia Umaroh" userId="c7bea60d521bb837" providerId="LiveId" clId="{83AB37F1-0959-48AC-9D3A-3CA3123FAF1D}" dt="2019-09-17T02:47:48.558" v="931"/>
          <ac:spMkLst>
            <pc:docMk/>
            <pc:sldMk cId="710521852" sldId="345"/>
            <ac:spMk id="9" creationId="{63E5B8BC-9536-417B-B670-B6E42C9489CD}"/>
          </ac:spMkLst>
        </pc:spChg>
        <pc:spChg chg="mod">
          <ac:chgData name="Sofia Umaroh" userId="c7bea60d521bb837" providerId="LiveId" clId="{83AB37F1-0959-48AC-9D3A-3CA3123FAF1D}" dt="2019-09-17T02:47:56.485" v="937" actId="20577"/>
          <ac:spMkLst>
            <pc:docMk/>
            <pc:sldMk cId="710521852" sldId="345"/>
            <ac:spMk id="212" creationId="{00000000-0000-0000-0000-000000000000}"/>
          </ac:spMkLst>
        </pc:spChg>
        <pc:spChg chg="del mod">
          <ac:chgData name="Sofia Umaroh" userId="c7bea60d521bb837" providerId="LiveId" clId="{83AB37F1-0959-48AC-9D3A-3CA3123FAF1D}" dt="2019-09-17T02:47:38.916" v="927" actId="478"/>
          <ac:spMkLst>
            <pc:docMk/>
            <pc:sldMk cId="710521852" sldId="345"/>
            <ac:spMk id="213" creationId="{00000000-0000-0000-0000-000000000000}"/>
          </ac:spMkLst>
        </pc:spChg>
      </pc:sldChg>
      <pc:sldChg chg="addSp delSp modSp add mod ord addAnim delAnim modAnim">
        <pc:chgData name="Sofia Umaroh" userId="c7bea60d521bb837" providerId="LiveId" clId="{83AB37F1-0959-48AC-9D3A-3CA3123FAF1D}" dt="2019-09-17T03:20:10.889" v="1085" actId="1076"/>
        <pc:sldMkLst>
          <pc:docMk/>
          <pc:sldMk cId="3054706065" sldId="346"/>
        </pc:sldMkLst>
        <pc:spChg chg="add del mod">
          <ac:chgData name="Sofia Umaroh" userId="c7bea60d521bb837" providerId="LiveId" clId="{83AB37F1-0959-48AC-9D3A-3CA3123FAF1D}" dt="2019-09-17T03:17:21.907" v="1042" actId="478"/>
          <ac:spMkLst>
            <pc:docMk/>
            <pc:sldMk cId="3054706065" sldId="346"/>
            <ac:spMk id="3" creationId="{1D4AED4B-8CEE-49C0-BF82-5918E9EC9801}"/>
          </ac:spMkLst>
        </pc:spChg>
        <pc:spChg chg="mod">
          <ac:chgData name="Sofia Umaroh" userId="c7bea60d521bb837" providerId="LiveId" clId="{83AB37F1-0959-48AC-9D3A-3CA3123FAF1D}" dt="2019-09-17T03:16:09.493" v="1032"/>
          <ac:spMkLst>
            <pc:docMk/>
            <pc:sldMk cId="3054706065" sldId="346"/>
            <ac:spMk id="9" creationId="{63E5B8BC-9536-417B-B670-B6E42C9489CD}"/>
          </ac:spMkLst>
        </pc:spChg>
        <pc:spChg chg="add del mod">
          <ac:chgData name="Sofia Umaroh" userId="c7bea60d521bb837" providerId="LiveId" clId="{83AB37F1-0959-48AC-9D3A-3CA3123FAF1D}" dt="2019-09-17T03:20:10.889" v="1085" actId="1076"/>
          <ac:spMkLst>
            <pc:docMk/>
            <pc:sldMk cId="3054706065" sldId="346"/>
            <ac:spMk id="212" creationId="{00000000-0000-0000-0000-000000000000}"/>
          </ac:spMkLst>
        </pc:spChg>
        <pc:picChg chg="add del mod">
          <ac:chgData name="Sofia Umaroh" userId="c7bea60d521bb837" providerId="LiveId" clId="{83AB37F1-0959-48AC-9D3A-3CA3123FAF1D}" dt="2019-09-17T03:17:21.404" v="1041"/>
          <ac:picMkLst>
            <pc:docMk/>
            <pc:sldMk cId="3054706065" sldId="346"/>
            <ac:picMk id="4" creationId="{86F01985-0B33-47B8-99A1-E889CA23838B}"/>
          </ac:picMkLst>
        </pc:picChg>
      </pc:sldChg>
      <pc:sldChg chg="addSp delSp modSp add mod ord delAnim">
        <pc:chgData name="Sofia Umaroh" userId="c7bea60d521bb837" providerId="LiveId" clId="{83AB37F1-0959-48AC-9D3A-3CA3123FAF1D}" dt="2019-09-17T03:15:47.569" v="1029"/>
        <pc:sldMkLst>
          <pc:docMk/>
          <pc:sldMk cId="3221910211" sldId="347"/>
        </pc:sldMkLst>
        <pc:spChg chg="add mod">
          <ac:chgData name="Sofia Umaroh" userId="c7bea60d521bb837" providerId="LiveId" clId="{83AB37F1-0959-48AC-9D3A-3CA3123FAF1D}" dt="2019-09-17T02:50:33.698" v="962" actId="478"/>
          <ac:spMkLst>
            <pc:docMk/>
            <pc:sldMk cId="3221910211" sldId="347"/>
            <ac:spMk id="3" creationId="{BDC91835-4232-4F46-BF9A-4E3FF4348A15}"/>
          </ac:spMkLst>
        </pc:spChg>
        <pc:spChg chg="del">
          <ac:chgData name="Sofia Umaroh" userId="c7bea60d521bb837" providerId="LiveId" clId="{83AB37F1-0959-48AC-9D3A-3CA3123FAF1D}" dt="2019-09-17T02:50:33.698" v="962" actId="478"/>
          <ac:spMkLst>
            <pc:docMk/>
            <pc:sldMk cId="3221910211" sldId="347"/>
            <ac:spMk id="212" creationId="{00000000-0000-0000-0000-000000000000}"/>
          </ac:spMkLst>
        </pc:spChg>
        <pc:picChg chg="add mod">
          <ac:chgData name="Sofia Umaroh" userId="c7bea60d521bb837" providerId="LiveId" clId="{83AB37F1-0959-48AC-9D3A-3CA3123FAF1D}" dt="2019-09-17T02:50:42.338" v="966" actId="1076"/>
          <ac:picMkLst>
            <pc:docMk/>
            <pc:sldMk cId="3221910211" sldId="347"/>
            <ac:picMk id="4" creationId="{B4F97044-240A-48D5-8881-C68E194B99C8}"/>
          </ac:picMkLst>
        </pc:picChg>
      </pc:sldChg>
      <pc:sldChg chg="modSp add mod modAnim">
        <pc:chgData name="Sofia Umaroh" userId="c7bea60d521bb837" providerId="LiveId" clId="{83AB37F1-0959-48AC-9D3A-3CA3123FAF1D}" dt="2019-09-17T03:23:28.560" v="1137" actId="6549"/>
        <pc:sldMkLst>
          <pc:docMk/>
          <pc:sldMk cId="2816341281" sldId="348"/>
        </pc:sldMkLst>
        <pc:spChg chg="mod">
          <ac:chgData name="Sofia Umaroh" userId="c7bea60d521bb837" providerId="LiveId" clId="{83AB37F1-0959-48AC-9D3A-3CA3123FAF1D}" dt="2019-09-17T03:23:28.560" v="1137" actId="6549"/>
          <ac:spMkLst>
            <pc:docMk/>
            <pc:sldMk cId="2816341281" sldId="348"/>
            <ac:spMk id="212" creationId="{00000000-0000-0000-0000-000000000000}"/>
          </ac:spMkLst>
        </pc:spChg>
        <pc:spChg chg="mod">
          <ac:chgData name="Sofia Umaroh" userId="c7bea60d521bb837" providerId="LiveId" clId="{83AB37F1-0959-48AC-9D3A-3CA3123FAF1D}" dt="2019-09-17T03:23:01.069" v="1123" actId="20577"/>
          <ac:spMkLst>
            <pc:docMk/>
            <pc:sldMk cId="2816341281" sldId="348"/>
            <ac:spMk id="213" creationId="{00000000-0000-0000-0000-000000000000}"/>
          </ac:spMkLst>
        </pc:spChg>
      </pc:sldChg>
      <pc:sldChg chg="modSp add mod modAnim">
        <pc:chgData name="Sofia Umaroh" userId="c7bea60d521bb837" providerId="LiveId" clId="{83AB37F1-0959-48AC-9D3A-3CA3123FAF1D}" dt="2019-09-17T03:13:59.173" v="995" actId="6549"/>
        <pc:sldMkLst>
          <pc:docMk/>
          <pc:sldMk cId="2245343305" sldId="349"/>
        </pc:sldMkLst>
        <pc:spChg chg="mod">
          <ac:chgData name="Sofia Umaroh" userId="c7bea60d521bb837" providerId="LiveId" clId="{83AB37F1-0959-48AC-9D3A-3CA3123FAF1D}" dt="2019-09-17T03:13:59.173" v="995" actId="6549"/>
          <ac:spMkLst>
            <pc:docMk/>
            <pc:sldMk cId="2245343305" sldId="349"/>
            <ac:spMk id="212" creationId="{00000000-0000-0000-0000-000000000000}"/>
          </ac:spMkLst>
        </pc:spChg>
        <pc:spChg chg="mod">
          <ac:chgData name="Sofia Umaroh" userId="c7bea60d521bb837" providerId="LiveId" clId="{83AB37F1-0959-48AC-9D3A-3CA3123FAF1D}" dt="2019-09-17T03:13:53.375" v="984" actId="20577"/>
          <ac:spMkLst>
            <pc:docMk/>
            <pc:sldMk cId="2245343305" sldId="349"/>
            <ac:spMk id="213" creationId="{00000000-0000-0000-0000-000000000000}"/>
          </ac:spMkLst>
        </pc:spChg>
      </pc:sldChg>
      <pc:sldChg chg="modSp add mod modAnim modNotesTx">
        <pc:chgData name="Sofia Umaroh" userId="c7bea60d521bb837" providerId="LiveId" clId="{83AB37F1-0959-48AC-9D3A-3CA3123FAF1D}" dt="2019-09-17T03:14:51.760" v="1017" actId="21"/>
        <pc:sldMkLst>
          <pc:docMk/>
          <pc:sldMk cId="3015417928" sldId="350"/>
        </pc:sldMkLst>
        <pc:spChg chg="mod">
          <ac:chgData name="Sofia Umaroh" userId="c7bea60d521bb837" providerId="LiveId" clId="{83AB37F1-0959-48AC-9D3A-3CA3123FAF1D}" dt="2019-09-17T03:14:51.760" v="1017" actId="21"/>
          <ac:spMkLst>
            <pc:docMk/>
            <pc:sldMk cId="3015417928" sldId="350"/>
            <ac:spMk id="212" creationId="{00000000-0000-0000-0000-000000000000}"/>
          </ac:spMkLst>
        </pc:spChg>
        <pc:spChg chg="mod">
          <ac:chgData name="Sofia Umaroh" userId="c7bea60d521bb837" providerId="LiveId" clId="{83AB37F1-0959-48AC-9D3A-3CA3123FAF1D}" dt="2019-09-17T03:14:36.297" v="1007" actId="1076"/>
          <ac:spMkLst>
            <pc:docMk/>
            <pc:sldMk cId="3015417928" sldId="350"/>
            <ac:spMk id="213" creationId="{00000000-0000-0000-0000-000000000000}"/>
          </ac:spMkLst>
        </pc:spChg>
      </pc:sldChg>
      <pc:sldChg chg="add del">
        <pc:chgData name="Sofia Umaroh" userId="c7bea60d521bb837" providerId="LiveId" clId="{83AB37F1-0959-48AC-9D3A-3CA3123FAF1D}" dt="2019-09-17T03:14:13.445" v="997" actId="2890"/>
        <pc:sldMkLst>
          <pc:docMk/>
          <pc:sldMk cId="3155658501" sldId="350"/>
        </pc:sldMkLst>
      </pc:sldChg>
      <pc:sldChg chg="modSp add ord modAnim">
        <pc:chgData name="Sofia Umaroh" userId="c7bea60d521bb837" providerId="LiveId" clId="{83AB37F1-0959-48AC-9D3A-3CA3123FAF1D}" dt="2019-09-17T03:15:54.117" v="1031"/>
        <pc:sldMkLst>
          <pc:docMk/>
          <pc:sldMk cId="2476260234" sldId="351"/>
        </pc:sldMkLst>
        <pc:spChg chg="mod">
          <ac:chgData name="Sofia Umaroh" userId="c7bea60d521bb837" providerId="LiveId" clId="{83AB37F1-0959-48AC-9D3A-3CA3123FAF1D}" dt="2019-09-17T03:15:07.371" v="1027" actId="15"/>
          <ac:spMkLst>
            <pc:docMk/>
            <pc:sldMk cId="2476260234" sldId="351"/>
            <ac:spMk id="212" creationId="{00000000-0000-0000-0000-000000000000}"/>
          </ac:spMkLst>
        </pc:spChg>
      </pc:sldChg>
      <pc:sldChg chg="addSp modSp add del mod modAnim">
        <pc:chgData name="Sofia Umaroh" userId="c7bea60d521bb837" providerId="LiveId" clId="{83AB37F1-0959-48AC-9D3A-3CA3123FAF1D}" dt="2019-09-17T03:19:30.674" v="1074" actId="47"/>
        <pc:sldMkLst>
          <pc:docMk/>
          <pc:sldMk cId="115242409" sldId="352"/>
        </pc:sldMkLst>
        <pc:spChg chg="add mod">
          <ac:chgData name="Sofia Umaroh" userId="c7bea60d521bb837" providerId="LiveId" clId="{83AB37F1-0959-48AC-9D3A-3CA3123FAF1D}" dt="2019-09-17T03:17:33.510" v="1046" actId="21"/>
          <ac:spMkLst>
            <pc:docMk/>
            <pc:sldMk cId="115242409" sldId="352"/>
            <ac:spMk id="2" creationId="{A5906F39-F04D-4B37-AAA6-12FFC0F4CE73}"/>
          </ac:spMkLst>
        </pc:spChg>
        <pc:spChg chg="mod">
          <ac:chgData name="Sofia Umaroh" userId="c7bea60d521bb837" providerId="LiveId" clId="{83AB37F1-0959-48AC-9D3A-3CA3123FAF1D}" dt="2019-09-17T03:18:58.163" v="1070" actId="20577"/>
          <ac:spMkLst>
            <pc:docMk/>
            <pc:sldMk cId="115242409" sldId="352"/>
            <ac:spMk id="9" creationId="{63E5B8BC-9536-417B-B670-B6E42C9489CD}"/>
          </ac:spMkLst>
        </pc:spChg>
        <pc:spChg chg="mod">
          <ac:chgData name="Sofia Umaroh" userId="c7bea60d521bb837" providerId="LiveId" clId="{83AB37F1-0959-48AC-9D3A-3CA3123FAF1D}" dt="2019-09-17T03:19:22.526" v="1073"/>
          <ac:spMkLst>
            <pc:docMk/>
            <pc:sldMk cId="115242409" sldId="352"/>
            <ac:spMk id="212" creationId="{00000000-0000-0000-0000-000000000000}"/>
          </ac:spMkLst>
        </pc:spChg>
      </pc:sldChg>
      <pc:sldChg chg="addSp delSp modSp add mod">
        <pc:chgData name="Sofia Umaroh" userId="c7bea60d521bb837" providerId="LiveId" clId="{83AB37F1-0959-48AC-9D3A-3CA3123FAF1D}" dt="2019-09-17T03:21:13.503" v="1090"/>
        <pc:sldMkLst>
          <pc:docMk/>
          <pc:sldMk cId="3783276254" sldId="353"/>
        </pc:sldMkLst>
        <pc:spChg chg="mod">
          <ac:chgData name="Sofia Umaroh" userId="c7bea60d521bb837" providerId="LiveId" clId="{83AB37F1-0959-48AC-9D3A-3CA3123FAF1D}" dt="2019-09-17T03:21:13.503" v="1090"/>
          <ac:spMkLst>
            <pc:docMk/>
            <pc:sldMk cId="3783276254" sldId="353"/>
            <ac:spMk id="9" creationId="{63E5B8BC-9536-417B-B670-B6E42C9489CD}"/>
          </ac:spMkLst>
        </pc:spChg>
        <pc:picChg chg="add mod">
          <ac:chgData name="Sofia Umaroh" userId="c7bea60d521bb837" providerId="LiveId" clId="{83AB37F1-0959-48AC-9D3A-3CA3123FAF1D}" dt="2019-09-17T03:21:01.817" v="1089" actId="1076"/>
          <ac:picMkLst>
            <pc:docMk/>
            <pc:sldMk cId="3783276254" sldId="353"/>
            <ac:picMk id="2" creationId="{FCC5CC59-241D-42E0-B6FC-D657B1082269}"/>
          </ac:picMkLst>
        </pc:picChg>
        <pc:picChg chg="del">
          <ac:chgData name="Sofia Umaroh" userId="c7bea60d521bb837" providerId="LiveId" clId="{83AB37F1-0959-48AC-9D3A-3CA3123FAF1D}" dt="2019-09-17T03:20:54.739" v="1086" actId="478"/>
          <ac:picMkLst>
            <pc:docMk/>
            <pc:sldMk cId="3783276254" sldId="353"/>
            <ac:picMk id="4" creationId="{B4F97044-240A-48D5-8881-C68E194B99C8}"/>
          </ac:picMkLst>
        </pc:picChg>
      </pc:sldChg>
      <pc:sldChg chg="add">
        <pc:chgData name="Sofia Umaroh" userId="c7bea60d521bb837" providerId="LiveId" clId="{83AB37F1-0959-48AC-9D3A-3CA3123FAF1D}" dt="2019-09-17T03:18:49.632" v="1059" actId="2890"/>
        <pc:sldMkLst>
          <pc:docMk/>
          <pc:sldMk cId="1648649038" sldId="354"/>
        </pc:sldMkLst>
      </pc:sldChg>
      <pc:sldChg chg="addSp delSp modSp add mod">
        <pc:chgData name="Sofia Umaroh" userId="c7bea60d521bb837" providerId="LiveId" clId="{83AB37F1-0959-48AC-9D3A-3CA3123FAF1D}" dt="2019-09-17T03:22:08.719" v="1104" actId="14100"/>
        <pc:sldMkLst>
          <pc:docMk/>
          <pc:sldMk cId="539807023" sldId="355"/>
        </pc:sldMkLst>
        <pc:picChg chg="del">
          <ac:chgData name="Sofia Umaroh" userId="c7bea60d521bb837" providerId="LiveId" clId="{83AB37F1-0959-48AC-9D3A-3CA3123FAF1D}" dt="2019-09-17T03:21:34.271" v="1092" actId="478"/>
          <ac:picMkLst>
            <pc:docMk/>
            <pc:sldMk cId="539807023" sldId="355"/>
            <ac:picMk id="2" creationId="{FCC5CC59-241D-42E0-B6FC-D657B1082269}"/>
          </ac:picMkLst>
        </pc:picChg>
        <pc:picChg chg="add mod">
          <ac:chgData name="Sofia Umaroh" userId="c7bea60d521bb837" providerId="LiveId" clId="{83AB37F1-0959-48AC-9D3A-3CA3123FAF1D}" dt="2019-09-17T03:22:08.719" v="1104" actId="14100"/>
          <ac:picMkLst>
            <pc:docMk/>
            <pc:sldMk cId="539807023" sldId="355"/>
            <ac:picMk id="4" creationId="{826156A6-6792-4DA1-8840-FC6FD8A670F8}"/>
          </ac:picMkLst>
        </pc:picChg>
        <pc:picChg chg="add mod modCrop">
          <ac:chgData name="Sofia Umaroh" userId="c7bea60d521bb837" providerId="LiveId" clId="{83AB37F1-0959-48AC-9D3A-3CA3123FAF1D}" dt="2019-09-17T03:22:00.616" v="1100" actId="1076"/>
          <ac:picMkLst>
            <pc:docMk/>
            <pc:sldMk cId="539807023" sldId="355"/>
            <ac:picMk id="10" creationId="{BDEA6E80-DC97-4707-99A8-6D7FD50797A4}"/>
          </ac:picMkLst>
        </pc:picChg>
      </pc:sldChg>
      <pc:sldChg chg="modSp add mod modAnim">
        <pc:chgData name="Sofia Umaroh" userId="c7bea60d521bb837" providerId="LiveId" clId="{83AB37F1-0959-48AC-9D3A-3CA3123FAF1D}" dt="2019-09-17T03:37:04.844" v="1301" actId="1076"/>
        <pc:sldMkLst>
          <pc:docMk/>
          <pc:sldMk cId="1982146181" sldId="356"/>
        </pc:sldMkLst>
        <pc:spChg chg="mod">
          <ac:chgData name="Sofia Umaroh" userId="c7bea60d521bb837" providerId="LiveId" clId="{83AB37F1-0959-48AC-9D3A-3CA3123FAF1D}" dt="2019-09-17T03:37:04.844" v="1301" actId="1076"/>
          <ac:spMkLst>
            <pc:docMk/>
            <pc:sldMk cId="1982146181" sldId="356"/>
            <ac:spMk id="212" creationId="{00000000-0000-0000-0000-000000000000}"/>
          </ac:spMkLst>
        </pc:spChg>
        <pc:spChg chg="mod">
          <ac:chgData name="Sofia Umaroh" userId="c7bea60d521bb837" providerId="LiveId" clId="{83AB37F1-0959-48AC-9D3A-3CA3123FAF1D}" dt="2019-09-17T03:33:58.446" v="1287" actId="20577"/>
          <ac:spMkLst>
            <pc:docMk/>
            <pc:sldMk cId="1982146181" sldId="356"/>
            <ac:spMk id="213" creationId="{00000000-0000-0000-0000-000000000000}"/>
          </ac:spMkLst>
        </pc:spChg>
      </pc:sldChg>
      <pc:sldChg chg="modSp add mod modAnim modNotesTx">
        <pc:chgData name="Sofia Umaroh" userId="c7bea60d521bb837" providerId="LiveId" clId="{83AB37F1-0959-48AC-9D3A-3CA3123FAF1D}" dt="2019-09-17T03:27:47.022" v="1173" actId="6549"/>
        <pc:sldMkLst>
          <pc:docMk/>
          <pc:sldMk cId="1159588944" sldId="357"/>
        </pc:sldMkLst>
        <pc:spChg chg="mod">
          <ac:chgData name="Sofia Umaroh" userId="c7bea60d521bb837" providerId="LiveId" clId="{83AB37F1-0959-48AC-9D3A-3CA3123FAF1D}" dt="2019-09-17T03:27:23.068" v="1172" actId="20577"/>
          <ac:spMkLst>
            <pc:docMk/>
            <pc:sldMk cId="1159588944" sldId="357"/>
            <ac:spMk id="212" creationId="{00000000-0000-0000-0000-000000000000}"/>
          </ac:spMkLst>
        </pc:spChg>
        <pc:spChg chg="mod">
          <ac:chgData name="Sofia Umaroh" userId="c7bea60d521bb837" providerId="LiveId" clId="{83AB37F1-0959-48AC-9D3A-3CA3123FAF1D}" dt="2019-09-17T03:26:23.678" v="1149" actId="20577"/>
          <ac:spMkLst>
            <pc:docMk/>
            <pc:sldMk cId="1159588944" sldId="357"/>
            <ac:spMk id="213" creationId="{00000000-0000-0000-0000-000000000000}"/>
          </ac:spMkLst>
        </pc:spChg>
      </pc:sldChg>
      <pc:sldChg chg="addSp delSp modSp add mod">
        <pc:chgData name="Sofia Umaroh" userId="c7bea60d521bb837" providerId="LiveId" clId="{83AB37F1-0959-48AC-9D3A-3CA3123FAF1D}" dt="2019-09-17T03:28:13.266" v="1180" actId="1076"/>
        <pc:sldMkLst>
          <pc:docMk/>
          <pc:sldMk cId="3326578940" sldId="358"/>
        </pc:sldMkLst>
        <pc:picChg chg="del">
          <ac:chgData name="Sofia Umaroh" userId="c7bea60d521bb837" providerId="LiveId" clId="{83AB37F1-0959-48AC-9D3A-3CA3123FAF1D}" dt="2019-09-17T03:28:06.675" v="1175" actId="478"/>
          <ac:picMkLst>
            <pc:docMk/>
            <pc:sldMk cId="3326578940" sldId="358"/>
            <ac:picMk id="4" creationId="{B4F97044-240A-48D5-8881-C68E194B99C8}"/>
          </ac:picMkLst>
        </pc:picChg>
        <pc:picChg chg="add mod">
          <ac:chgData name="Sofia Umaroh" userId="c7bea60d521bb837" providerId="LiveId" clId="{83AB37F1-0959-48AC-9D3A-3CA3123FAF1D}" dt="2019-09-17T03:28:13.266" v="1180" actId="1076"/>
          <ac:picMkLst>
            <pc:docMk/>
            <pc:sldMk cId="3326578940" sldId="358"/>
            <ac:picMk id="2050" creationId="{694EEE5D-C461-4B50-827F-8326B7F49338}"/>
          </ac:picMkLst>
        </pc:picChg>
      </pc:sldChg>
      <pc:sldChg chg="modSp add modAnim">
        <pc:chgData name="Sofia Umaroh" userId="c7bea60d521bb837" providerId="LiveId" clId="{83AB37F1-0959-48AC-9D3A-3CA3123FAF1D}" dt="2019-09-17T03:28:55.344" v="1192" actId="6549"/>
        <pc:sldMkLst>
          <pc:docMk/>
          <pc:sldMk cId="89246820" sldId="359"/>
        </pc:sldMkLst>
        <pc:spChg chg="mod">
          <ac:chgData name="Sofia Umaroh" userId="c7bea60d521bb837" providerId="LiveId" clId="{83AB37F1-0959-48AC-9D3A-3CA3123FAF1D}" dt="2019-09-17T03:28:55.344" v="1192" actId="6549"/>
          <ac:spMkLst>
            <pc:docMk/>
            <pc:sldMk cId="89246820" sldId="359"/>
            <ac:spMk id="212" creationId="{00000000-0000-0000-0000-000000000000}"/>
          </ac:spMkLst>
        </pc:spChg>
        <pc:spChg chg="mod">
          <ac:chgData name="Sofia Umaroh" userId="c7bea60d521bb837" providerId="LiveId" clId="{83AB37F1-0959-48AC-9D3A-3CA3123FAF1D}" dt="2019-09-17T03:28:28.912" v="1182"/>
          <ac:spMkLst>
            <pc:docMk/>
            <pc:sldMk cId="89246820" sldId="359"/>
            <ac:spMk id="213" creationId="{00000000-0000-0000-0000-000000000000}"/>
          </ac:spMkLst>
        </pc:spChg>
      </pc:sldChg>
      <pc:sldChg chg="modSp add mod modAnim">
        <pc:chgData name="Sofia Umaroh" userId="c7bea60d521bb837" providerId="LiveId" clId="{83AB37F1-0959-48AC-9D3A-3CA3123FAF1D}" dt="2019-09-17T03:30:04.562" v="1218" actId="6549"/>
        <pc:sldMkLst>
          <pc:docMk/>
          <pc:sldMk cId="870496770" sldId="360"/>
        </pc:sldMkLst>
        <pc:spChg chg="mod">
          <ac:chgData name="Sofia Umaroh" userId="c7bea60d521bb837" providerId="LiveId" clId="{83AB37F1-0959-48AC-9D3A-3CA3123FAF1D}" dt="2019-09-17T03:30:04.562" v="1218" actId="6549"/>
          <ac:spMkLst>
            <pc:docMk/>
            <pc:sldMk cId="870496770" sldId="360"/>
            <ac:spMk id="212" creationId="{00000000-0000-0000-0000-000000000000}"/>
          </ac:spMkLst>
        </pc:spChg>
        <pc:spChg chg="mod">
          <ac:chgData name="Sofia Umaroh" userId="c7bea60d521bb837" providerId="LiveId" clId="{83AB37F1-0959-48AC-9D3A-3CA3123FAF1D}" dt="2019-09-17T03:29:18.121" v="1196" actId="5793"/>
          <ac:spMkLst>
            <pc:docMk/>
            <pc:sldMk cId="870496770" sldId="360"/>
            <ac:spMk id="213" creationId="{00000000-0000-0000-0000-000000000000}"/>
          </ac:spMkLst>
        </pc:spChg>
      </pc:sldChg>
      <pc:sldChg chg="modSp add mod modAnim">
        <pc:chgData name="Sofia Umaroh" userId="c7bea60d521bb837" providerId="LiveId" clId="{83AB37F1-0959-48AC-9D3A-3CA3123FAF1D}" dt="2019-09-17T03:30:51.795" v="1234" actId="6549"/>
        <pc:sldMkLst>
          <pc:docMk/>
          <pc:sldMk cId="3044485796" sldId="361"/>
        </pc:sldMkLst>
        <pc:spChg chg="mod">
          <ac:chgData name="Sofia Umaroh" userId="c7bea60d521bb837" providerId="LiveId" clId="{83AB37F1-0959-48AC-9D3A-3CA3123FAF1D}" dt="2019-09-17T03:30:51.795" v="1234" actId="6549"/>
          <ac:spMkLst>
            <pc:docMk/>
            <pc:sldMk cId="3044485796" sldId="361"/>
            <ac:spMk id="212" creationId="{00000000-0000-0000-0000-000000000000}"/>
          </ac:spMkLst>
        </pc:spChg>
        <pc:spChg chg="mod">
          <ac:chgData name="Sofia Umaroh" userId="c7bea60d521bb837" providerId="LiveId" clId="{83AB37F1-0959-48AC-9D3A-3CA3123FAF1D}" dt="2019-09-17T03:30:30.137" v="1221" actId="20577"/>
          <ac:spMkLst>
            <pc:docMk/>
            <pc:sldMk cId="3044485796" sldId="361"/>
            <ac:spMk id="213" creationId="{00000000-0000-0000-0000-000000000000}"/>
          </ac:spMkLst>
        </pc:spChg>
      </pc:sldChg>
      <pc:sldChg chg="modSp add modAnim">
        <pc:chgData name="Sofia Umaroh" userId="c7bea60d521bb837" providerId="LiveId" clId="{83AB37F1-0959-48AC-9D3A-3CA3123FAF1D}" dt="2019-09-17T03:32:19.726" v="1252" actId="6549"/>
        <pc:sldMkLst>
          <pc:docMk/>
          <pc:sldMk cId="4274095999" sldId="362"/>
        </pc:sldMkLst>
        <pc:spChg chg="mod">
          <ac:chgData name="Sofia Umaroh" userId="c7bea60d521bb837" providerId="LiveId" clId="{83AB37F1-0959-48AC-9D3A-3CA3123FAF1D}" dt="2019-09-17T03:32:19.726" v="1252" actId="6549"/>
          <ac:spMkLst>
            <pc:docMk/>
            <pc:sldMk cId="4274095999" sldId="362"/>
            <ac:spMk id="212" creationId="{00000000-0000-0000-0000-000000000000}"/>
          </ac:spMkLst>
        </pc:spChg>
        <pc:spChg chg="mod">
          <ac:chgData name="Sofia Umaroh" userId="c7bea60d521bb837" providerId="LiveId" clId="{83AB37F1-0959-48AC-9D3A-3CA3123FAF1D}" dt="2019-09-17T03:31:20.874" v="1236"/>
          <ac:spMkLst>
            <pc:docMk/>
            <pc:sldMk cId="4274095999" sldId="362"/>
            <ac:spMk id="213" creationId="{00000000-0000-0000-0000-000000000000}"/>
          </ac:spMkLst>
        </pc:spChg>
      </pc:sldChg>
      <pc:sldChg chg="modSp add mod modAnim">
        <pc:chgData name="Sofia Umaroh" userId="c7bea60d521bb837" providerId="LiveId" clId="{83AB37F1-0959-48AC-9D3A-3CA3123FAF1D}" dt="2019-11-06T10:21:54.195" v="1816" actId="1036"/>
        <pc:sldMkLst>
          <pc:docMk/>
          <pc:sldMk cId="475916359" sldId="363"/>
        </pc:sldMkLst>
        <pc:spChg chg="mod">
          <ac:chgData name="Sofia Umaroh" userId="c7bea60d521bb837" providerId="LiveId" clId="{83AB37F1-0959-48AC-9D3A-3CA3123FAF1D}" dt="2019-11-06T10:21:54.195" v="1816" actId="1036"/>
          <ac:spMkLst>
            <pc:docMk/>
            <pc:sldMk cId="475916359" sldId="363"/>
            <ac:spMk id="212" creationId="{00000000-0000-0000-0000-000000000000}"/>
          </ac:spMkLst>
        </pc:spChg>
        <pc:spChg chg="mod">
          <ac:chgData name="Sofia Umaroh" userId="c7bea60d521bb837" providerId="LiveId" clId="{83AB37F1-0959-48AC-9D3A-3CA3123FAF1D}" dt="2019-09-17T03:33:02.640" v="1268" actId="20577"/>
          <ac:spMkLst>
            <pc:docMk/>
            <pc:sldMk cId="475916359" sldId="363"/>
            <ac:spMk id="213" creationId="{00000000-0000-0000-0000-000000000000}"/>
          </ac:spMkLst>
        </pc:spChg>
      </pc:sldChg>
      <pc:sldChg chg="addSp delSp modSp add mod addAnim delAnim">
        <pc:chgData name="Sofia Umaroh" userId="c7bea60d521bb837" providerId="LiveId" clId="{83AB37F1-0959-48AC-9D3A-3CA3123FAF1D}" dt="2019-10-01T03:34:16.978" v="1553"/>
        <pc:sldMkLst>
          <pc:docMk/>
          <pc:sldMk cId="2011191460" sldId="364"/>
        </pc:sldMkLst>
        <pc:spChg chg="add mod">
          <ac:chgData name="Sofia Umaroh" userId="c7bea60d521bb837" providerId="LiveId" clId="{83AB37F1-0959-48AC-9D3A-3CA3123FAF1D}" dt="2019-10-01T03:24:59.023" v="1421" actId="478"/>
          <ac:spMkLst>
            <pc:docMk/>
            <pc:sldMk cId="2011191460" sldId="364"/>
            <ac:spMk id="3" creationId="{FADF1059-5F25-4C89-A949-44D2DFA09EF0}"/>
          </ac:spMkLst>
        </pc:spChg>
        <pc:spChg chg="del">
          <ac:chgData name="Sofia Umaroh" userId="c7bea60d521bb837" providerId="LiveId" clId="{83AB37F1-0959-48AC-9D3A-3CA3123FAF1D}" dt="2019-10-01T03:24:59.023" v="1421" actId="478"/>
          <ac:spMkLst>
            <pc:docMk/>
            <pc:sldMk cId="2011191460" sldId="364"/>
            <ac:spMk id="212" creationId="{00000000-0000-0000-0000-000000000000}"/>
          </ac:spMkLst>
        </pc:spChg>
        <pc:spChg chg="mod">
          <ac:chgData name="Sofia Umaroh" userId="c7bea60d521bb837" providerId="LiveId" clId="{83AB37F1-0959-48AC-9D3A-3CA3123FAF1D}" dt="2019-10-01T03:26:54.053" v="1444" actId="1076"/>
          <ac:spMkLst>
            <pc:docMk/>
            <pc:sldMk cId="2011191460" sldId="364"/>
            <ac:spMk id="213" creationId="{00000000-0000-0000-0000-000000000000}"/>
          </ac:spMkLst>
        </pc:spChg>
        <pc:picChg chg="add mod">
          <ac:chgData name="Sofia Umaroh" userId="c7bea60d521bb837" providerId="LiveId" clId="{83AB37F1-0959-48AC-9D3A-3CA3123FAF1D}" dt="2019-10-01T03:34:00.354" v="1548" actId="14100"/>
          <ac:picMkLst>
            <pc:docMk/>
            <pc:sldMk cId="2011191460" sldId="364"/>
            <ac:picMk id="10" creationId="{E1FFC7B7-A91B-4A5D-B7D6-68BD2B926A5F}"/>
          </ac:picMkLst>
        </pc:picChg>
        <pc:picChg chg="add mod">
          <ac:chgData name="Sofia Umaroh" userId="c7bea60d521bb837" providerId="LiveId" clId="{83AB37F1-0959-48AC-9D3A-3CA3123FAF1D}" dt="2019-10-01T03:34:10.141" v="1551" actId="1076"/>
          <ac:picMkLst>
            <pc:docMk/>
            <pc:sldMk cId="2011191460" sldId="364"/>
            <ac:picMk id="1026" creationId="{ACFE60BC-FA37-47F6-A92F-D7CC0CCCBC76}"/>
          </ac:picMkLst>
        </pc:picChg>
      </pc:sldChg>
      <pc:sldChg chg="addSp delSp modSp add mod">
        <pc:chgData name="Sofia Umaroh" userId="c7bea60d521bb837" providerId="LiveId" clId="{83AB37F1-0959-48AC-9D3A-3CA3123FAF1D}" dt="2019-10-01T03:33:51.236" v="1546" actId="478"/>
        <pc:sldMkLst>
          <pc:docMk/>
          <pc:sldMk cId="3267480637" sldId="365"/>
        </pc:sldMkLst>
        <pc:spChg chg="del">
          <ac:chgData name="Sofia Umaroh" userId="c7bea60d521bb837" providerId="LiveId" clId="{83AB37F1-0959-48AC-9D3A-3CA3123FAF1D}" dt="2019-10-01T03:33:51.236" v="1546" actId="478"/>
          <ac:spMkLst>
            <pc:docMk/>
            <pc:sldMk cId="3267480637" sldId="365"/>
            <ac:spMk id="3" creationId="{FADF1059-5F25-4C89-A949-44D2DFA09EF0}"/>
          </ac:spMkLst>
        </pc:spChg>
        <pc:spChg chg="mod">
          <ac:chgData name="Sofia Umaroh" userId="c7bea60d521bb837" providerId="LiveId" clId="{83AB37F1-0959-48AC-9D3A-3CA3123FAF1D}" dt="2019-10-01T03:33:40.094" v="1542" actId="14100"/>
          <ac:spMkLst>
            <pc:docMk/>
            <pc:sldMk cId="3267480637" sldId="365"/>
            <ac:spMk id="213" creationId="{00000000-0000-0000-0000-000000000000}"/>
          </ac:spMkLst>
        </pc:spChg>
        <pc:picChg chg="del">
          <ac:chgData name="Sofia Umaroh" userId="c7bea60d521bb837" providerId="LiveId" clId="{83AB37F1-0959-48AC-9D3A-3CA3123FAF1D}" dt="2019-10-01T03:27:15.330" v="1449" actId="478"/>
          <ac:picMkLst>
            <pc:docMk/>
            <pc:sldMk cId="3267480637" sldId="365"/>
            <ac:picMk id="10" creationId="{E1FFC7B7-A91B-4A5D-B7D6-68BD2B926A5F}"/>
          </ac:picMkLst>
        </pc:picChg>
        <pc:picChg chg="del">
          <ac:chgData name="Sofia Umaroh" userId="c7bea60d521bb837" providerId="LiveId" clId="{83AB37F1-0959-48AC-9D3A-3CA3123FAF1D}" dt="2019-10-01T03:27:16.717" v="1450" actId="478"/>
          <ac:picMkLst>
            <pc:docMk/>
            <pc:sldMk cId="3267480637" sldId="365"/>
            <ac:picMk id="1026" creationId="{ACFE60BC-FA37-47F6-A92F-D7CC0CCCBC76}"/>
          </ac:picMkLst>
        </pc:picChg>
        <pc:picChg chg="add mod">
          <ac:chgData name="Sofia Umaroh" userId="c7bea60d521bb837" providerId="LiveId" clId="{83AB37F1-0959-48AC-9D3A-3CA3123FAF1D}" dt="2019-10-01T03:33:48.643" v="1545" actId="14100"/>
          <ac:picMkLst>
            <pc:docMk/>
            <pc:sldMk cId="3267480637" sldId="365"/>
            <ac:picMk id="2050" creationId="{46F82CFF-B61C-45A3-BBE1-566D66424F63}"/>
          </ac:picMkLst>
        </pc:picChg>
      </pc:sldChg>
      <pc:sldChg chg="addSp delSp modSp add mod">
        <pc:chgData name="Sofia Umaroh" userId="c7bea60d521bb837" providerId="LiveId" clId="{83AB37F1-0959-48AC-9D3A-3CA3123FAF1D}" dt="2019-10-01T03:28:47.699" v="1469" actId="478"/>
        <pc:sldMkLst>
          <pc:docMk/>
          <pc:sldMk cId="3943760580" sldId="366"/>
        </pc:sldMkLst>
        <pc:spChg chg="del">
          <ac:chgData name="Sofia Umaroh" userId="c7bea60d521bb837" providerId="LiveId" clId="{83AB37F1-0959-48AC-9D3A-3CA3123FAF1D}" dt="2019-10-01T03:28:47.699" v="1469" actId="478"/>
          <ac:spMkLst>
            <pc:docMk/>
            <pc:sldMk cId="3943760580" sldId="366"/>
            <ac:spMk id="3" creationId="{FADF1059-5F25-4C89-A949-44D2DFA09EF0}"/>
          </ac:spMkLst>
        </pc:spChg>
        <pc:spChg chg="mod">
          <ac:chgData name="Sofia Umaroh" userId="c7bea60d521bb837" providerId="LiveId" clId="{83AB37F1-0959-48AC-9D3A-3CA3123FAF1D}" dt="2019-10-01T03:28:45.614" v="1468" actId="14100"/>
          <ac:spMkLst>
            <pc:docMk/>
            <pc:sldMk cId="3943760580" sldId="366"/>
            <ac:spMk id="213" creationId="{00000000-0000-0000-0000-000000000000}"/>
          </ac:spMkLst>
        </pc:spChg>
        <pc:picChg chg="del">
          <ac:chgData name="Sofia Umaroh" userId="c7bea60d521bb837" providerId="LiveId" clId="{83AB37F1-0959-48AC-9D3A-3CA3123FAF1D}" dt="2019-10-01T03:28:36.388" v="1464" actId="478"/>
          <ac:picMkLst>
            <pc:docMk/>
            <pc:sldMk cId="3943760580" sldId="366"/>
            <ac:picMk id="2050" creationId="{46F82CFF-B61C-45A3-BBE1-566D66424F63}"/>
          </ac:picMkLst>
        </pc:picChg>
        <pc:picChg chg="add mod">
          <ac:chgData name="Sofia Umaroh" userId="c7bea60d521bb837" providerId="LiveId" clId="{83AB37F1-0959-48AC-9D3A-3CA3123FAF1D}" dt="2019-10-01T03:28:39.471" v="1466" actId="1076"/>
          <ac:picMkLst>
            <pc:docMk/>
            <pc:sldMk cId="3943760580" sldId="366"/>
            <ac:picMk id="3074" creationId="{D39F2E3D-F6F7-4FA7-9BC2-1B8B7A3E8147}"/>
          </ac:picMkLst>
        </pc:picChg>
      </pc:sldChg>
      <pc:sldChg chg="addSp delSp modSp add mod ord addAnim delAnim modAnim modNotesTx">
        <pc:chgData name="Sofia Umaroh" userId="c7bea60d521bb837" providerId="LiveId" clId="{83AB37F1-0959-48AC-9D3A-3CA3123FAF1D}" dt="2019-10-08T05:15:10.363" v="1813" actId="20577"/>
        <pc:sldMkLst>
          <pc:docMk/>
          <pc:sldMk cId="2637244280" sldId="367"/>
        </pc:sldMkLst>
        <pc:spChg chg="add del mod">
          <ac:chgData name="Sofia Umaroh" userId="c7bea60d521bb837" providerId="LiveId" clId="{83AB37F1-0959-48AC-9D3A-3CA3123FAF1D}" dt="2019-10-08T04:28:08.349" v="1584" actId="478"/>
          <ac:spMkLst>
            <pc:docMk/>
            <pc:sldMk cId="2637244280" sldId="367"/>
            <ac:spMk id="3" creationId="{F9B037E1-05B5-4433-889E-82D30E5D25AE}"/>
          </ac:spMkLst>
        </pc:spChg>
        <pc:spChg chg="add del">
          <ac:chgData name="Sofia Umaroh" userId="c7bea60d521bb837" providerId="LiveId" clId="{83AB37F1-0959-48AC-9D3A-3CA3123FAF1D}" dt="2019-10-08T04:27:50.706" v="1583"/>
          <ac:spMkLst>
            <pc:docMk/>
            <pc:sldMk cId="2637244280" sldId="367"/>
            <ac:spMk id="4" creationId="{310F02B2-036A-4976-98D8-706B296B27CD}"/>
          </ac:spMkLst>
        </pc:spChg>
        <pc:spChg chg="add mod">
          <ac:chgData name="Sofia Umaroh" userId="c7bea60d521bb837" providerId="LiveId" clId="{83AB37F1-0959-48AC-9D3A-3CA3123FAF1D}" dt="2019-10-08T04:44:30.604" v="1622" actId="478"/>
          <ac:spMkLst>
            <pc:docMk/>
            <pc:sldMk cId="2637244280" sldId="367"/>
            <ac:spMk id="6" creationId="{73B4D181-5586-44FF-97E1-3CEDB0F5D5BF}"/>
          </ac:spMkLst>
        </pc:spChg>
        <pc:spChg chg="add mod">
          <ac:chgData name="Sofia Umaroh" userId="c7bea60d521bb837" providerId="LiveId" clId="{83AB37F1-0959-48AC-9D3A-3CA3123FAF1D}" dt="2019-10-08T05:15:10.363" v="1813" actId="20577"/>
          <ac:spMkLst>
            <pc:docMk/>
            <pc:sldMk cId="2637244280" sldId="367"/>
            <ac:spMk id="8" creationId="{AE4C6D3D-CDCF-4682-B759-A94E926186DA}"/>
          </ac:spMkLst>
        </pc:spChg>
        <pc:spChg chg="add del mod">
          <ac:chgData name="Sofia Umaroh" userId="c7bea60d521bb837" providerId="LiveId" clId="{83AB37F1-0959-48AC-9D3A-3CA3123FAF1D}" dt="2019-10-08T04:44:30.604" v="1622" actId="478"/>
          <ac:spMkLst>
            <pc:docMk/>
            <pc:sldMk cId="2637244280" sldId="367"/>
            <ac:spMk id="212" creationId="{00000000-0000-0000-0000-000000000000}"/>
          </ac:spMkLst>
        </pc:spChg>
        <pc:spChg chg="del mod">
          <ac:chgData name="Sofia Umaroh" userId="c7bea60d521bb837" providerId="LiveId" clId="{83AB37F1-0959-48AC-9D3A-3CA3123FAF1D}" dt="2019-10-08T04:44:30.604" v="1622" actId="478"/>
          <ac:spMkLst>
            <pc:docMk/>
            <pc:sldMk cId="2637244280" sldId="367"/>
            <ac:spMk id="213" creationId="{00000000-0000-0000-0000-000000000000}"/>
          </ac:spMkLst>
        </pc:spChg>
        <pc:picChg chg="add del mod">
          <ac:chgData name="Sofia Umaroh" userId="c7bea60d521bb837" providerId="LiveId" clId="{83AB37F1-0959-48AC-9D3A-3CA3123FAF1D}" dt="2019-10-08T04:45:56.511" v="1626" actId="478"/>
          <ac:picMkLst>
            <pc:docMk/>
            <pc:sldMk cId="2637244280" sldId="367"/>
            <ac:picMk id="9" creationId="{104AAFBA-E619-4979-B298-FA7559B67ADE}"/>
          </ac:picMkLst>
        </pc:picChg>
        <pc:picChg chg="add mod">
          <ac:chgData name="Sofia Umaroh" userId="c7bea60d521bb837" providerId="LiveId" clId="{83AB37F1-0959-48AC-9D3A-3CA3123FAF1D}" dt="2019-10-08T04:46:21.072" v="1656" actId="1038"/>
          <ac:picMkLst>
            <pc:docMk/>
            <pc:sldMk cId="2637244280" sldId="367"/>
            <ac:picMk id="10" creationId="{34C817EA-7FD1-42C7-A387-F2C0815B58D6}"/>
          </ac:picMkLst>
        </pc:picChg>
        <pc:picChg chg="del">
          <ac:chgData name="Sofia Umaroh" userId="c7bea60d521bb837" providerId="LiveId" clId="{83AB37F1-0959-48AC-9D3A-3CA3123FAF1D}" dt="2019-10-08T04:44:30.604" v="1622" actId="478"/>
          <ac:picMkLst>
            <pc:docMk/>
            <pc:sldMk cId="2637244280" sldId="367"/>
            <ac:picMk id="211" creationId="{00000000-0000-0000-0000-000000000000}"/>
          </ac:picMkLst>
        </pc:picChg>
        <pc:picChg chg="del">
          <ac:chgData name="Sofia Umaroh" userId="c7bea60d521bb837" providerId="LiveId" clId="{83AB37F1-0959-48AC-9D3A-3CA3123FAF1D}" dt="2019-10-08T04:44:30.604" v="1622" actId="478"/>
          <ac:picMkLst>
            <pc:docMk/>
            <pc:sldMk cId="2637244280" sldId="367"/>
            <ac:picMk id="215" creationId="{00000000-0000-0000-0000-000000000000}"/>
          </ac:picMkLst>
        </pc:picChg>
        <pc:picChg chg="del">
          <ac:chgData name="Sofia Umaroh" userId="c7bea60d521bb837" providerId="LiveId" clId="{83AB37F1-0959-48AC-9D3A-3CA3123FAF1D}" dt="2019-10-08T04:44:30.604" v="1622" actId="478"/>
          <ac:picMkLst>
            <pc:docMk/>
            <pc:sldMk cId="2637244280" sldId="367"/>
            <ac:picMk id="216" creationId="{00000000-0000-0000-0000-000000000000}"/>
          </ac:picMkLst>
        </pc:picChg>
      </pc:sldChg>
      <pc:sldChg chg="addSp delSp modSp add mod delAnim">
        <pc:chgData name="Sofia Umaroh" userId="c7bea60d521bb837" providerId="LiveId" clId="{83AB37F1-0959-48AC-9D3A-3CA3123FAF1D}" dt="2019-10-01T03:33:09.816" v="1541"/>
        <pc:sldMkLst>
          <pc:docMk/>
          <pc:sldMk cId="564732121" sldId="368"/>
        </pc:sldMkLst>
        <pc:spChg chg="add del mod">
          <ac:chgData name="Sofia Umaroh" userId="c7bea60d521bb837" providerId="LiveId" clId="{83AB37F1-0959-48AC-9D3A-3CA3123FAF1D}" dt="2019-10-01T03:33:08.976" v="1540" actId="478"/>
          <ac:spMkLst>
            <pc:docMk/>
            <pc:sldMk cId="564732121" sldId="368"/>
            <ac:spMk id="3" creationId="{A407B527-E455-444B-A3EE-7ED95E58D616}"/>
          </ac:spMkLst>
        </pc:spChg>
        <pc:spChg chg="add del">
          <ac:chgData name="Sofia Umaroh" userId="c7bea60d521bb837" providerId="LiveId" clId="{83AB37F1-0959-48AC-9D3A-3CA3123FAF1D}" dt="2019-10-01T03:32:49.396" v="1539"/>
          <ac:spMkLst>
            <pc:docMk/>
            <pc:sldMk cId="564732121" sldId="368"/>
            <ac:spMk id="10" creationId="{FCDE13B2-BB35-42FC-B094-BE1F067F5C41}"/>
          </ac:spMkLst>
        </pc:spChg>
        <pc:spChg chg="add del">
          <ac:chgData name="Sofia Umaroh" userId="c7bea60d521bb837" providerId="LiveId" clId="{83AB37F1-0959-48AC-9D3A-3CA3123FAF1D}" dt="2019-10-01T03:32:49.396" v="1539"/>
          <ac:spMkLst>
            <pc:docMk/>
            <pc:sldMk cId="564732121" sldId="368"/>
            <ac:spMk id="11" creationId="{99F8F29C-C2A4-4398-8D1E-D0639902F6F4}"/>
          </ac:spMkLst>
        </pc:spChg>
        <pc:spChg chg="add del">
          <ac:chgData name="Sofia Umaroh" userId="c7bea60d521bb837" providerId="LiveId" clId="{83AB37F1-0959-48AC-9D3A-3CA3123FAF1D}" dt="2019-10-01T03:32:49.396" v="1539"/>
          <ac:spMkLst>
            <pc:docMk/>
            <pc:sldMk cId="564732121" sldId="368"/>
            <ac:spMk id="12" creationId="{352FEAD9-4402-44CD-B21A-BFD297B41CC2}"/>
          </ac:spMkLst>
        </pc:spChg>
        <pc:spChg chg="add del">
          <ac:chgData name="Sofia Umaroh" userId="c7bea60d521bb837" providerId="LiveId" clId="{83AB37F1-0959-48AC-9D3A-3CA3123FAF1D}" dt="2019-10-01T03:32:49.396" v="1539"/>
          <ac:spMkLst>
            <pc:docMk/>
            <pc:sldMk cId="564732121" sldId="368"/>
            <ac:spMk id="13" creationId="{5460FAD4-2D10-4B67-BA5C-0CDB1D0DCCC3}"/>
          </ac:spMkLst>
        </pc:spChg>
        <pc:spChg chg="add del">
          <ac:chgData name="Sofia Umaroh" userId="c7bea60d521bb837" providerId="LiveId" clId="{83AB37F1-0959-48AC-9D3A-3CA3123FAF1D}" dt="2019-10-01T03:32:49.396" v="1539"/>
          <ac:spMkLst>
            <pc:docMk/>
            <pc:sldMk cId="564732121" sldId="368"/>
            <ac:spMk id="14" creationId="{707A489D-C468-41FD-9CB7-1DA639095429}"/>
          </ac:spMkLst>
        </pc:spChg>
        <pc:spChg chg="del">
          <ac:chgData name="Sofia Umaroh" userId="c7bea60d521bb837" providerId="LiveId" clId="{83AB37F1-0959-48AC-9D3A-3CA3123FAF1D}" dt="2019-10-01T03:32:42.776" v="1537" actId="478"/>
          <ac:spMkLst>
            <pc:docMk/>
            <pc:sldMk cId="564732121" sldId="368"/>
            <ac:spMk id="212" creationId="{00000000-0000-0000-0000-000000000000}"/>
          </ac:spMkLst>
        </pc:spChg>
        <pc:graphicFrameChg chg="add del">
          <ac:chgData name="Sofia Umaroh" userId="c7bea60d521bb837" providerId="LiveId" clId="{83AB37F1-0959-48AC-9D3A-3CA3123FAF1D}" dt="2019-10-01T03:32:49.396" v="1539"/>
          <ac:graphicFrameMkLst>
            <pc:docMk/>
            <pc:sldMk cId="564732121" sldId="368"/>
            <ac:graphicFrameMk id="9" creationId="{CB7C9037-E31A-4949-A62D-7D9D2DE39DCF}"/>
          </ac:graphicFrameMkLst>
        </pc:graphicFrameChg>
        <pc:graphicFrameChg chg="add del">
          <ac:chgData name="Sofia Umaroh" userId="c7bea60d521bb837" providerId="LiveId" clId="{83AB37F1-0959-48AC-9D3A-3CA3123FAF1D}" dt="2019-10-01T03:32:49.396" v="1539"/>
          <ac:graphicFrameMkLst>
            <pc:docMk/>
            <pc:sldMk cId="564732121" sldId="368"/>
            <ac:graphicFrameMk id="15" creationId="{C5C6C11F-25BA-46B2-BD58-3759E37A4152}"/>
          </ac:graphicFrameMkLst>
        </pc:graphicFrameChg>
        <pc:graphicFrameChg chg="add del">
          <ac:chgData name="Sofia Umaroh" userId="c7bea60d521bb837" providerId="LiveId" clId="{83AB37F1-0959-48AC-9D3A-3CA3123FAF1D}" dt="2019-10-01T03:32:49.396" v="1539"/>
          <ac:graphicFrameMkLst>
            <pc:docMk/>
            <pc:sldMk cId="564732121" sldId="368"/>
            <ac:graphicFrameMk id="16" creationId="{DE2DF5F1-2601-4ECB-B3F4-5DDA2D23B4DD}"/>
          </ac:graphicFrameMkLst>
        </pc:graphicFrameChg>
        <pc:picChg chg="add">
          <ac:chgData name="Sofia Umaroh" userId="c7bea60d521bb837" providerId="LiveId" clId="{83AB37F1-0959-48AC-9D3A-3CA3123FAF1D}" dt="2019-10-01T03:33:09.816" v="1541"/>
          <ac:picMkLst>
            <pc:docMk/>
            <pc:sldMk cId="564732121" sldId="368"/>
            <ac:picMk id="4" creationId="{961C3639-DA9B-438B-B7EC-1198DF47B40D}"/>
          </ac:picMkLst>
        </pc:picChg>
        <pc:picChg chg="add del">
          <ac:chgData name="Sofia Umaroh" userId="c7bea60d521bb837" providerId="LiveId" clId="{83AB37F1-0959-48AC-9D3A-3CA3123FAF1D}" dt="2019-10-01T03:32:49.396" v="1539"/>
          <ac:picMkLst>
            <pc:docMk/>
            <pc:sldMk cId="564732121" sldId="368"/>
            <ac:picMk id="17" creationId="{A6339D5D-A010-4868-ABDF-3A7772B59A5A}"/>
          </ac:picMkLst>
        </pc:picChg>
      </pc:sldChg>
      <pc:sldChg chg="modSp add modAnim">
        <pc:chgData name="Sofia Umaroh" userId="c7bea60d521bb837" providerId="LiveId" clId="{83AB37F1-0959-48AC-9D3A-3CA3123FAF1D}" dt="2019-10-01T03:37:29.880" v="1579" actId="20577"/>
        <pc:sldMkLst>
          <pc:docMk/>
          <pc:sldMk cId="2349078106" sldId="369"/>
        </pc:sldMkLst>
        <pc:spChg chg="mod">
          <ac:chgData name="Sofia Umaroh" userId="c7bea60d521bb837" providerId="LiveId" clId="{83AB37F1-0959-48AC-9D3A-3CA3123FAF1D}" dt="2019-10-01T03:37:29.880" v="1579" actId="20577"/>
          <ac:spMkLst>
            <pc:docMk/>
            <pc:sldMk cId="2349078106" sldId="369"/>
            <ac:spMk id="212" creationId="{00000000-0000-0000-0000-000000000000}"/>
          </ac:spMkLst>
        </pc:spChg>
        <pc:spChg chg="mod">
          <ac:chgData name="Sofia Umaroh" userId="c7bea60d521bb837" providerId="LiveId" clId="{83AB37F1-0959-48AC-9D3A-3CA3123FAF1D}" dt="2019-10-01T03:37:28.099" v="1578" actId="20577"/>
          <ac:spMkLst>
            <pc:docMk/>
            <pc:sldMk cId="2349078106" sldId="369"/>
            <ac:spMk id="213" creationId="{00000000-0000-0000-0000-000000000000}"/>
          </ac:spMkLst>
        </pc:spChg>
      </pc:sldChg>
      <pc:sldChg chg="add del">
        <pc:chgData name="Sofia Umaroh" userId="c7bea60d521bb837" providerId="LiveId" clId="{83AB37F1-0959-48AC-9D3A-3CA3123FAF1D}" dt="2019-11-06T10:04:59.563" v="1814" actId="47"/>
        <pc:sldMkLst>
          <pc:docMk/>
          <pc:sldMk cId="1495764610" sldId="370"/>
        </pc:sldMkLst>
      </pc:sldChg>
      <pc:sldChg chg="modSp add mod">
        <pc:chgData name="Sofia Umaroh" userId="c7bea60d521bb837" providerId="LiveId" clId="{83AB37F1-0959-48AC-9D3A-3CA3123FAF1D}" dt="2019-10-08T05:02:30.689" v="1703" actId="1076"/>
        <pc:sldMkLst>
          <pc:docMk/>
          <pc:sldMk cId="928000007" sldId="371"/>
        </pc:sldMkLst>
        <pc:spChg chg="mod">
          <ac:chgData name="Sofia Umaroh" userId="c7bea60d521bb837" providerId="LiveId" clId="{83AB37F1-0959-48AC-9D3A-3CA3123FAF1D}" dt="2019-10-08T05:02:19.675" v="1700" actId="1076"/>
          <ac:spMkLst>
            <pc:docMk/>
            <pc:sldMk cId="928000007" sldId="371"/>
            <ac:spMk id="8" creationId="{AE4C6D3D-CDCF-4682-B759-A94E926186DA}"/>
          </ac:spMkLst>
        </pc:spChg>
        <pc:picChg chg="mod">
          <ac:chgData name="Sofia Umaroh" userId="c7bea60d521bb837" providerId="LiveId" clId="{83AB37F1-0959-48AC-9D3A-3CA3123FAF1D}" dt="2019-10-08T05:02:30.689" v="1703" actId="1076"/>
          <ac:picMkLst>
            <pc:docMk/>
            <pc:sldMk cId="928000007" sldId="371"/>
            <ac:picMk id="9" creationId="{104AAFBA-E619-4979-B298-FA7559B67ADE}"/>
          </ac:picMkLst>
        </pc:picChg>
      </pc:sldChg>
      <pc:sldChg chg="addSp delSp modSp add mod">
        <pc:chgData name="Sofia Umaroh" userId="c7bea60d521bb837" providerId="LiveId" clId="{83AB37F1-0959-48AC-9D3A-3CA3123FAF1D}" dt="2019-10-08T04:47:10.778" v="1665" actId="14100"/>
        <pc:sldMkLst>
          <pc:docMk/>
          <pc:sldMk cId="1719154698" sldId="372"/>
        </pc:sldMkLst>
        <pc:picChg chg="add mod">
          <ac:chgData name="Sofia Umaroh" userId="c7bea60d521bb837" providerId="LiveId" clId="{83AB37F1-0959-48AC-9D3A-3CA3123FAF1D}" dt="2019-10-08T04:47:10.778" v="1665" actId="14100"/>
          <ac:picMkLst>
            <pc:docMk/>
            <pc:sldMk cId="1719154698" sldId="372"/>
            <ac:picMk id="2" creationId="{588D8AE7-446A-4890-8098-6CC6FF549C5E}"/>
          </ac:picMkLst>
        </pc:picChg>
        <pc:picChg chg="del">
          <ac:chgData name="Sofia Umaroh" userId="c7bea60d521bb837" providerId="LiveId" clId="{83AB37F1-0959-48AC-9D3A-3CA3123FAF1D}" dt="2019-10-08T04:47:07.521" v="1662" actId="478"/>
          <ac:picMkLst>
            <pc:docMk/>
            <pc:sldMk cId="1719154698" sldId="372"/>
            <ac:picMk id="10" creationId="{34C817EA-7FD1-42C7-A387-F2C0815B58D6}"/>
          </ac:picMkLst>
        </pc:picChg>
      </pc:sldChg>
      <pc:sldChg chg="addSp delSp modSp add mod modNotesTx">
        <pc:chgData name="Sofia Umaroh" userId="c7bea60d521bb837" providerId="LiveId" clId="{83AB37F1-0959-48AC-9D3A-3CA3123FAF1D}" dt="2019-10-08T05:14:35.466" v="1805" actId="6549"/>
        <pc:sldMkLst>
          <pc:docMk/>
          <pc:sldMk cId="312214746" sldId="373"/>
        </pc:sldMkLst>
        <pc:spChg chg="mod">
          <ac:chgData name="Sofia Umaroh" userId="c7bea60d521bb837" providerId="LiveId" clId="{83AB37F1-0959-48AC-9D3A-3CA3123FAF1D}" dt="2019-10-08T04:47:44.561" v="1684" actId="20577"/>
          <ac:spMkLst>
            <pc:docMk/>
            <pc:sldMk cId="312214746" sldId="373"/>
            <ac:spMk id="8" creationId="{AE4C6D3D-CDCF-4682-B759-A94E926186DA}"/>
          </ac:spMkLst>
        </pc:spChg>
        <pc:picChg chg="del">
          <ac:chgData name="Sofia Umaroh" userId="c7bea60d521bb837" providerId="LiveId" clId="{83AB37F1-0959-48AC-9D3A-3CA3123FAF1D}" dt="2019-10-08T04:47:31.651" v="1667" actId="478"/>
          <ac:picMkLst>
            <pc:docMk/>
            <pc:sldMk cId="312214746" sldId="373"/>
            <ac:picMk id="2" creationId="{588D8AE7-446A-4890-8098-6CC6FF549C5E}"/>
          </ac:picMkLst>
        </pc:picChg>
        <pc:picChg chg="add">
          <ac:chgData name="Sofia Umaroh" userId="c7bea60d521bb837" providerId="LiveId" clId="{83AB37F1-0959-48AC-9D3A-3CA3123FAF1D}" dt="2019-10-08T04:47:32.014" v="1668"/>
          <ac:picMkLst>
            <pc:docMk/>
            <pc:sldMk cId="312214746" sldId="373"/>
            <ac:picMk id="3" creationId="{69BA70D5-D487-46EB-A1B8-0972C5FA0258}"/>
          </ac:picMkLst>
        </pc:picChg>
      </pc:sldChg>
      <pc:sldChg chg="addSp delSp modSp add mod">
        <pc:chgData name="Sofia Umaroh" userId="c7bea60d521bb837" providerId="LiveId" clId="{83AB37F1-0959-48AC-9D3A-3CA3123FAF1D}" dt="2019-10-08T05:04:05.539" v="1713" actId="1076"/>
        <pc:sldMkLst>
          <pc:docMk/>
          <pc:sldMk cId="2745880767" sldId="374"/>
        </pc:sldMkLst>
        <pc:spChg chg="mod">
          <ac:chgData name="Sofia Umaroh" userId="c7bea60d521bb837" providerId="LiveId" clId="{83AB37F1-0959-48AC-9D3A-3CA3123FAF1D}" dt="2019-10-08T05:03:36.853" v="1706" actId="14100"/>
          <ac:spMkLst>
            <pc:docMk/>
            <pc:sldMk cId="2745880767" sldId="374"/>
            <ac:spMk id="8" creationId="{AE4C6D3D-CDCF-4682-B759-A94E926186DA}"/>
          </ac:spMkLst>
        </pc:spChg>
        <pc:picChg chg="add mod">
          <ac:chgData name="Sofia Umaroh" userId="c7bea60d521bb837" providerId="LiveId" clId="{83AB37F1-0959-48AC-9D3A-3CA3123FAF1D}" dt="2019-10-08T05:04:05.539" v="1713" actId="1076"/>
          <ac:picMkLst>
            <pc:docMk/>
            <pc:sldMk cId="2745880767" sldId="374"/>
            <ac:picMk id="2" creationId="{D9489184-90DE-4EAD-9157-E3D22E6D2156}"/>
          </ac:picMkLst>
        </pc:picChg>
        <pc:picChg chg="del mod">
          <ac:chgData name="Sofia Umaroh" userId="c7bea60d521bb837" providerId="LiveId" clId="{83AB37F1-0959-48AC-9D3A-3CA3123FAF1D}" dt="2019-10-08T05:03:54.542" v="1708" actId="478"/>
          <ac:picMkLst>
            <pc:docMk/>
            <pc:sldMk cId="2745880767" sldId="374"/>
            <ac:picMk id="9" creationId="{104AAFBA-E619-4979-B298-FA7559B67ADE}"/>
          </ac:picMkLst>
        </pc:picChg>
      </pc:sldChg>
      <pc:sldChg chg="addSp delSp modSp add mod">
        <pc:chgData name="Sofia Umaroh" userId="c7bea60d521bb837" providerId="LiveId" clId="{83AB37F1-0959-48AC-9D3A-3CA3123FAF1D}" dt="2019-10-08T05:08:15.019" v="1768" actId="1036"/>
        <pc:sldMkLst>
          <pc:docMk/>
          <pc:sldMk cId="3619282079" sldId="375"/>
        </pc:sldMkLst>
        <pc:spChg chg="mod">
          <ac:chgData name="Sofia Umaroh" userId="c7bea60d521bb837" providerId="LiveId" clId="{83AB37F1-0959-48AC-9D3A-3CA3123FAF1D}" dt="2019-10-08T05:06:40.021" v="1762" actId="20577"/>
          <ac:spMkLst>
            <pc:docMk/>
            <pc:sldMk cId="3619282079" sldId="375"/>
            <ac:spMk id="8" creationId="{AE4C6D3D-CDCF-4682-B759-A94E926186DA}"/>
          </ac:spMkLst>
        </pc:spChg>
        <pc:picChg chg="del">
          <ac:chgData name="Sofia Umaroh" userId="c7bea60d521bb837" providerId="LiveId" clId="{83AB37F1-0959-48AC-9D3A-3CA3123FAF1D}" dt="2019-10-08T05:05:55.789" v="1715" actId="478"/>
          <ac:picMkLst>
            <pc:docMk/>
            <pc:sldMk cId="3619282079" sldId="375"/>
            <ac:picMk id="2" creationId="{D9489184-90DE-4EAD-9157-E3D22E6D2156}"/>
          </ac:picMkLst>
        </pc:picChg>
        <pc:picChg chg="add mod">
          <ac:chgData name="Sofia Umaroh" userId="c7bea60d521bb837" providerId="LiveId" clId="{83AB37F1-0959-48AC-9D3A-3CA3123FAF1D}" dt="2019-10-08T05:08:15.019" v="1768" actId="1036"/>
          <ac:picMkLst>
            <pc:docMk/>
            <pc:sldMk cId="3619282079" sldId="375"/>
            <ac:picMk id="3" creationId="{C8DECB3C-98BA-42D8-A830-226BC79DE2C3}"/>
          </ac:picMkLst>
        </pc:picChg>
      </pc:sldChg>
      <pc:sldMasterChg chg="delSldLayout">
        <pc:chgData name="Sofia Umaroh" userId="c7bea60d521bb837" providerId="LiveId" clId="{83AB37F1-0959-48AC-9D3A-3CA3123FAF1D}" dt="2019-11-06T10:04:59.563" v="1814" actId="47"/>
        <pc:sldMasterMkLst>
          <pc:docMk/>
          <pc:sldMasterMk cId="0" sldId="2147483675"/>
        </pc:sldMasterMkLst>
        <pc:sldLayoutChg chg="del">
          <pc:chgData name="Sofia Umaroh" userId="c7bea60d521bb837" providerId="LiveId" clId="{83AB37F1-0959-48AC-9D3A-3CA3123FAF1D}" dt="2019-11-06T10:04:59.563" v="1814" actId="47"/>
          <pc:sldLayoutMkLst>
            <pc:docMk/>
            <pc:sldMasterMk cId="0" sldId="2147483675"/>
            <pc:sldLayoutMk cId="0" sldId="2147483650"/>
          </pc:sldLayoutMkLst>
        </pc:sldLayoutChg>
        <pc:sldLayoutChg chg="del">
          <pc:chgData name="Sofia Umaroh" userId="c7bea60d521bb837" providerId="LiveId" clId="{83AB37F1-0959-48AC-9D3A-3CA3123FAF1D}" dt="2019-11-06T10:04:59.563" v="1814" actId="47"/>
          <pc:sldLayoutMkLst>
            <pc:docMk/>
            <pc:sldMasterMk cId="0" sldId="2147483675"/>
            <pc:sldLayoutMk cId="0" sldId="2147483651"/>
          </pc:sldLayoutMkLst>
        </pc:sldLayoutChg>
        <pc:sldLayoutChg chg="del">
          <pc:chgData name="Sofia Umaroh" userId="c7bea60d521bb837" providerId="LiveId" clId="{83AB37F1-0959-48AC-9D3A-3CA3123FAF1D}" dt="2019-11-06T10:04:59.563" v="1814" actId="47"/>
          <pc:sldLayoutMkLst>
            <pc:docMk/>
            <pc:sldMasterMk cId="0" sldId="2147483675"/>
            <pc:sldLayoutMk cId="0" sldId="2147483653"/>
          </pc:sldLayoutMkLst>
        </pc:sldLayoutChg>
        <pc:sldLayoutChg chg="del">
          <pc:chgData name="Sofia Umaroh" userId="c7bea60d521bb837" providerId="LiveId" clId="{83AB37F1-0959-48AC-9D3A-3CA3123FAF1D}" dt="2019-11-06T10:04:59.563" v="1814" actId="47"/>
          <pc:sldLayoutMkLst>
            <pc:docMk/>
            <pc:sldMasterMk cId="0" sldId="2147483675"/>
            <pc:sldLayoutMk cId="0" sldId="2147483654"/>
          </pc:sldLayoutMkLst>
        </pc:sldLayoutChg>
        <pc:sldLayoutChg chg="del">
          <pc:chgData name="Sofia Umaroh" userId="c7bea60d521bb837" providerId="LiveId" clId="{83AB37F1-0959-48AC-9D3A-3CA3123FAF1D}" dt="2019-11-06T10:04:59.563" v="1814" actId="47"/>
          <pc:sldLayoutMkLst>
            <pc:docMk/>
            <pc:sldMasterMk cId="0" sldId="2147483675"/>
            <pc:sldLayoutMk cId="0" sldId="2147483655"/>
          </pc:sldLayoutMkLst>
        </pc:sldLayoutChg>
        <pc:sldLayoutChg chg="del">
          <pc:chgData name="Sofia Umaroh" userId="c7bea60d521bb837" providerId="LiveId" clId="{83AB37F1-0959-48AC-9D3A-3CA3123FAF1D}" dt="2019-11-06T10:04:59.563" v="1814" actId="47"/>
          <pc:sldLayoutMkLst>
            <pc:docMk/>
            <pc:sldMasterMk cId="0" sldId="2147483675"/>
            <pc:sldLayoutMk cId="0" sldId="2147483656"/>
          </pc:sldLayoutMkLst>
        </pc:sldLayoutChg>
        <pc:sldLayoutChg chg="del">
          <pc:chgData name="Sofia Umaroh" userId="c7bea60d521bb837" providerId="LiveId" clId="{83AB37F1-0959-48AC-9D3A-3CA3123FAF1D}" dt="2019-11-06T10:04:59.563" v="1814" actId="47"/>
          <pc:sldLayoutMkLst>
            <pc:docMk/>
            <pc:sldMasterMk cId="0" sldId="2147483675"/>
            <pc:sldLayoutMk cId="0" sldId="2147483657"/>
          </pc:sldLayoutMkLst>
        </pc:sldLayoutChg>
        <pc:sldLayoutChg chg="del">
          <pc:chgData name="Sofia Umaroh" userId="c7bea60d521bb837" providerId="LiveId" clId="{83AB37F1-0959-48AC-9D3A-3CA3123FAF1D}" dt="2019-11-06T10:04:59.563" v="1814" actId="47"/>
          <pc:sldLayoutMkLst>
            <pc:docMk/>
            <pc:sldMasterMk cId="0" sldId="2147483675"/>
            <pc:sldLayoutMk cId="0" sldId="2147483659"/>
          </pc:sldLayoutMkLst>
        </pc:sldLayoutChg>
        <pc:sldLayoutChg chg="del">
          <pc:chgData name="Sofia Umaroh" userId="c7bea60d521bb837" providerId="LiveId" clId="{83AB37F1-0959-48AC-9D3A-3CA3123FAF1D}" dt="2019-11-06T10:04:59.563" v="1814" actId="47"/>
          <pc:sldLayoutMkLst>
            <pc:docMk/>
            <pc:sldMasterMk cId="0" sldId="2147483675"/>
            <pc:sldLayoutMk cId="0" sldId="2147483661"/>
          </pc:sldLayoutMkLst>
        </pc:sldLayoutChg>
        <pc:sldLayoutChg chg="del">
          <pc:chgData name="Sofia Umaroh" userId="c7bea60d521bb837" providerId="LiveId" clId="{83AB37F1-0959-48AC-9D3A-3CA3123FAF1D}" dt="2019-11-06T10:04:59.563" v="1814" actId="47"/>
          <pc:sldLayoutMkLst>
            <pc:docMk/>
            <pc:sldMasterMk cId="0" sldId="2147483675"/>
            <pc:sldLayoutMk cId="0" sldId="2147483663"/>
          </pc:sldLayoutMkLst>
        </pc:sldLayoutChg>
        <pc:sldLayoutChg chg="del">
          <pc:chgData name="Sofia Umaroh" userId="c7bea60d521bb837" providerId="LiveId" clId="{83AB37F1-0959-48AC-9D3A-3CA3123FAF1D}" dt="2019-11-06T10:04:59.563" v="1814" actId="47"/>
          <pc:sldLayoutMkLst>
            <pc:docMk/>
            <pc:sldMasterMk cId="0" sldId="2147483675"/>
            <pc:sldLayoutMk cId="0" sldId="2147483664"/>
          </pc:sldLayoutMkLst>
        </pc:sldLayoutChg>
        <pc:sldLayoutChg chg="del">
          <pc:chgData name="Sofia Umaroh" userId="c7bea60d521bb837" providerId="LiveId" clId="{83AB37F1-0959-48AC-9D3A-3CA3123FAF1D}" dt="2019-11-06T10:04:59.563" v="1814" actId="47"/>
          <pc:sldLayoutMkLst>
            <pc:docMk/>
            <pc:sldMasterMk cId="0" sldId="2147483675"/>
            <pc:sldLayoutMk cId="0" sldId="2147483665"/>
          </pc:sldLayoutMkLst>
        </pc:sldLayoutChg>
        <pc:sldLayoutChg chg="del">
          <pc:chgData name="Sofia Umaroh" userId="c7bea60d521bb837" providerId="LiveId" clId="{83AB37F1-0959-48AC-9D3A-3CA3123FAF1D}" dt="2019-11-06T10:04:59.563" v="1814" actId="47"/>
          <pc:sldLayoutMkLst>
            <pc:docMk/>
            <pc:sldMasterMk cId="0" sldId="2147483675"/>
            <pc:sldLayoutMk cId="0" sldId="2147483666"/>
          </pc:sldLayoutMkLst>
        </pc:sldLayoutChg>
        <pc:sldLayoutChg chg="del">
          <pc:chgData name="Sofia Umaroh" userId="c7bea60d521bb837" providerId="LiveId" clId="{83AB37F1-0959-48AC-9D3A-3CA3123FAF1D}" dt="2019-11-06T10:04:59.563" v="1814" actId="47"/>
          <pc:sldLayoutMkLst>
            <pc:docMk/>
            <pc:sldMasterMk cId="0" sldId="2147483675"/>
            <pc:sldLayoutMk cId="0" sldId="2147483667"/>
          </pc:sldLayoutMkLst>
        </pc:sldLayoutChg>
        <pc:sldLayoutChg chg="del">
          <pc:chgData name="Sofia Umaroh" userId="c7bea60d521bb837" providerId="LiveId" clId="{83AB37F1-0959-48AC-9D3A-3CA3123FAF1D}" dt="2019-11-06T10:04:59.563" v="1814" actId="47"/>
          <pc:sldLayoutMkLst>
            <pc:docMk/>
            <pc:sldMasterMk cId="0" sldId="2147483675"/>
            <pc:sldLayoutMk cId="0" sldId="2147483668"/>
          </pc:sldLayoutMkLst>
        </pc:sldLayoutChg>
        <pc:sldLayoutChg chg="del">
          <pc:chgData name="Sofia Umaroh" userId="c7bea60d521bb837" providerId="LiveId" clId="{83AB37F1-0959-48AC-9D3A-3CA3123FAF1D}" dt="2019-11-06T10:04:59.563" v="1814" actId="47"/>
          <pc:sldLayoutMkLst>
            <pc:docMk/>
            <pc:sldMasterMk cId="0" sldId="2147483675"/>
            <pc:sldLayoutMk cId="0" sldId="2147483669"/>
          </pc:sldLayoutMkLst>
        </pc:sldLayoutChg>
        <pc:sldLayoutChg chg="del">
          <pc:chgData name="Sofia Umaroh" userId="c7bea60d521bb837" providerId="LiveId" clId="{83AB37F1-0959-48AC-9D3A-3CA3123FAF1D}" dt="2019-11-06T10:04:59.563" v="1814" actId="47"/>
          <pc:sldLayoutMkLst>
            <pc:docMk/>
            <pc:sldMasterMk cId="0" sldId="2147483675"/>
            <pc:sldLayoutMk cId="0" sldId="2147483670"/>
          </pc:sldLayoutMkLst>
        </pc:sldLayoutChg>
        <pc:sldLayoutChg chg="del">
          <pc:chgData name="Sofia Umaroh" userId="c7bea60d521bb837" providerId="LiveId" clId="{83AB37F1-0959-48AC-9D3A-3CA3123FAF1D}" dt="2019-11-06T10:04:59.563" v="1814" actId="47"/>
          <pc:sldLayoutMkLst>
            <pc:docMk/>
            <pc:sldMasterMk cId="0" sldId="2147483675"/>
            <pc:sldLayoutMk cId="0" sldId="2147483671"/>
          </pc:sldLayoutMkLst>
        </pc:sldLayoutChg>
        <pc:sldLayoutChg chg="del">
          <pc:chgData name="Sofia Umaroh" userId="c7bea60d521bb837" providerId="LiveId" clId="{83AB37F1-0959-48AC-9D3A-3CA3123FAF1D}" dt="2019-11-06T10:04:59.563" v="1814" actId="47"/>
          <pc:sldLayoutMkLst>
            <pc:docMk/>
            <pc:sldMasterMk cId="0" sldId="2147483675"/>
            <pc:sldLayoutMk cId="0" sldId="2147483672"/>
          </pc:sldLayoutMkLst>
        </pc:sldLayoutChg>
      </pc:sldMasterChg>
      <pc:sldMasterChg chg="del delSldLayout">
        <pc:chgData name="Sofia Umaroh" userId="c7bea60d521bb837" providerId="LiveId" clId="{83AB37F1-0959-48AC-9D3A-3CA3123FAF1D}" dt="2019-11-06T10:04:59.563" v="1814" actId="47"/>
        <pc:sldMasterMkLst>
          <pc:docMk/>
          <pc:sldMasterMk cId="0" sldId="2147483676"/>
        </pc:sldMasterMkLst>
        <pc:sldLayoutChg chg="del">
          <pc:chgData name="Sofia Umaroh" userId="c7bea60d521bb837" providerId="LiveId" clId="{83AB37F1-0959-48AC-9D3A-3CA3123FAF1D}" dt="2019-11-06T10:04:59.563" v="1814" actId="47"/>
          <pc:sldLayoutMkLst>
            <pc:docMk/>
            <pc:sldMasterMk cId="0" sldId="2147483676"/>
            <pc:sldLayoutMk cId="0" sldId="2147483674"/>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3401895215"/>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757682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endParaRPr dirty="0"/>
          </a:p>
        </p:txBody>
      </p:sp>
    </p:spTree>
    <p:extLst>
      <p:ext uri="{BB962C8B-B14F-4D97-AF65-F5344CB8AC3E}">
        <p14:creationId xmlns:p14="http://schemas.microsoft.com/office/powerpoint/2010/main" val="2308644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endParaRPr dirty="0"/>
          </a:p>
        </p:txBody>
      </p:sp>
    </p:spTree>
    <p:extLst>
      <p:ext uri="{BB962C8B-B14F-4D97-AF65-F5344CB8AC3E}">
        <p14:creationId xmlns:p14="http://schemas.microsoft.com/office/powerpoint/2010/main" val="26918298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endParaRPr dirty="0"/>
          </a:p>
        </p:txBody>
      </p:sp>
    </p:spTree>
    <p:extLst>
      <p:ext uri="{BB962C8B-B14F-4D97-AF65-F5344CB8AC3E}">
        <p14:creationId xmlns:p14="http://schemas.microsoft.com/office/powerpoint/2010/main" val="41822680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endParaRPr dirty="0"/>
          </a:p>
        </p:txBody>
      </p:sp>
    </p:spTree>
    <p:extLst>
      <p:ext uri="{BB962C8B-B14F-4D97-AF65-F5344CB8AC3E}">
        <p14:creationId xmlns:p14="http://schemas.microsoft.com/office/powerpoint/2010/main" val="36018338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lvl="0"/>
            <a:r>
              <a:rPr lang="id-ID" sz="1100" b="1" i="0" u="none" strike="noStrike" cap="none" dirty="0">
                <a:solidFill>
                  <a:srgbClr val="000000"/>
                </a:solidFill>
                <a:effectLst/>
                <a:latin typeface="Arial"/>
                <a:ea typeface="Arial"/>
                <a:cs typeface="Arial"/>
                <a:sym typeface="Arial"/>
              </a:rPr>
              <a:t>Bagi pelanggan</a:t>
            </a:r>
            <a:r>
              <a:rPr lang="id-ID" sz="1100" b="0" i="0" u="none" strike="noStrike" cap="none" dirty="0">
                <a:solidFill>
                  <a:srgbClr val="000000"/>
                </a:solidFill>
                <a:effectLst/>
                <a:latin typeface="Arial"/>
                <a:ea typeface="Arial"/>
                <a:cs typeface="Arial"/>
                <a:sym typeface="Arial"/>
              </a:rPr>
              <a:t>, kesulitan memilih paket yang benar di tempat pertama. Rentang fitur di TV atau </a:t>
            </a:r>
            <a:r>
              <a:rPr lang="id-ID" sz="1100" b="0" i="0" u="none" strike="noStrike" cap="none" dirty="0" err="1">
                <a:solidFill>
                  <a:srgbClr val="000000"/>
                </a:solidFill>
                <a:effectLst/>
                <a:latin typeface="Arial"/>
                <a:ea typeface="Arial"/>
                <a:cs typeface="Arial"/>
                <a:sym typeface="Arial"/>
              </a:rPr>
              <a:t>microwave</a:t>
            </a:r>
            <a:r>
              <a:rPr lang="id-ID" sz="1100" b="0" i="0" u="none" strike="noStrike" cap="none" dirty="0">
                <a:solidFill>
                  <a:srgbClr val="000000"/>
                </a:solidFill>
                <a:effectLst/>
                <a:latin typeface="Arial"/>
                <a:ea typeface="Arial"/>
                <a:cs typeface="Arial"/>
                <a:sym typeface="Arial"/>
              </a:rPr>
              <a:t> relatif sedikit dibandingkan dengan sistem bisnis yang biasanya sangat rumit dan harus menghadapi berbagai 'situasi pengecualian' yang berbeda dari cara proses seharusnya beroperasi. Analisis menyeluruh atas persyaratan merupakan bagian dari jawaban tetapi harus dihadapi bahwa akan ada beberapa pertanyaan detail yang hanya muncul ketika paket sedang diuji atau bahkan setelah paket tersebut </a:t>
            </a:r>
            <a:r>
              <a:rPr lang="id-ID" sz="1100" b="0" i="0" u="none" strike="noStrike" cap="none" dirty="0" err="1">
                <a:solidFill>
                  <a:srgbClr val="000000"/>
                </a:solidFill>
                <a:effectLst/>
                <a:latin typeface="Arial"/>
                <a:ea typeface="Arial"/>
                <a:cs typeface="Arial"/>
                <a:sym typeface="Arial"/>
              </a:rPr>
              <a:t>diinstal</a:t>
            </a:r>
            <a:r>
              <a:rPr lang="id-ID" sz="1100" b="0" i="0" u="none" strike="noStrike" cap="none" dirty="0">
                <a:solidFill>
                  <a:srgbClr val="000000"/>
                </a:solidFill>
                <a:effectLst/>
                <a:latin typeface="Arial"/>
                <a:ea typeface="Arial"/>
                <a:cs typeface="Arial"/>
                <a:sym typeface="Arial"/>
              </a:rPr>
              <a:t> dan digunakan. </a:t>
            </a:r>
            <a:endParaRPr lang="en-US" sz="1100" b="0" i="0" u="none" strike="noStrike" cap="none" dirty="0">
              <a:solidFill>
                <a:srgbClr val="000000"/>
              </a:solidFill>
              <a:effectLst/>
              <a:latin typeface="Arial"/>
              <a:ea typeface="Arial"/>
              <a:cs typeface="Arial"/>
              <a:sym typeface="Arial"/>
            </a:endParaRPr>
          </a:p>
          <a:p>
            <a:pPr lvl="0"/>
            <a:r>
              <a:rPr lang="id-ID" sz="1100" b="1" i="0" u="none" strike="noStrike" cap="none" dirty="0">
                <a:solidFill>
                  <a:srgbClr val="000000"/>
                </a:solidFill>
                <a:effectLst/>
                <a:latin typeface="Arial"/>
                <a:ea typeface="Arial"/>
                <a:cs typeface="Arial"/>
                <a:sym typeface="Arial"/>
              </a:rPr>
              <a:t>Untuk pemasok</a:t>
            </a:r>
            <a:r>
              <a:rPr lang="id-ID" sz="1100" b="0" i="0" u="none" strike="noStrike" cap="none" dirty="0">
                <a:solidFill>
                  <a:srgbClr val="000000"/>
                </a:solidFill>
                <a:effectLst/>
                <a:latin typeface="Arial"/>
                <a:ea typeface="Arial"/>
                <a:cs typeface="Arial"/>
                <a:sym typeface="Arial"/>
              </a:rPr>
              <a:t>, masalah diminta untuk 'mengubah' atau menyesuaikan paket agar sesuai dengan cara kerja pelanggan. Sebagian besar paket memberikan tingkat penyesuaian tetapi beberapa pelanggan mungkin memiliki cara kerja yang sangat spesifik sehingga paket tersebut tidak dapat dengan mudah dirancang untuk didukung. Jika harapan pelanggan tidak dikelola dengan hati-hati, maka pengguna paket mungkin sangat kecewa ketika mereka bisa menggunakan sistem baru mereka. </a:t>
            </a:r>
            <a:endParaRPr lang="en-US" sz="1100" b="0" i="0" u="none" strike="noStrike" cap="none" dirty="0">
              <a:solidFill>
                <a:srgbClr val="000000"/>
              </a:solidFill>
              <a:effectLst/>
              <a:latin typeface="Arial"/>
              <a:ea typeface="Arial"/>
              <a:cs typeface="Arial"/>
              <a:sym typeface="Arial"/>
            </a:endParaRPr>
          </a:p>
          <a:p>
            <a:pPr lvl="0"/>
            <a:r>
              <a:rPr lang="id-ID" sz="1100" b="1" i="0" u="none" strike="noStrike" cap="none" dirty="0">
                <a:solidFill>
                  <a:srgbClr val="000000"/>
                </a:solidFill>
                <a:effectLst/>
                <a:latin typeface="Arial"/>
                <a:ea typeface="Arial"/>
                <a:cs typeface="Arial"/>
                <a:sym typeface="Arial"/>
              </a:rPr>
              <a:t>Untuk kedua pihak</a:t>
            </a:r>
            <a:r>
              <a:rPr lang="id-ID" sz="1100" b="0" i="0" u="none" strike="noStrike" cap="none" dirty="0">
                <a:solidFill>
                  <a:srgbClr val="000000"/>
                </a:solidFill>
                <a:effectLst/>
                <a:latin typeface="Arial"/>
                <a:ea typeface="Arial"/>
                <a:cs typeface="Arial"/>
                <a:sym typeface="Arial"/>
              </a:rPr>
              <a:t>, masalah mengintegrasikan paket dengan sistem lain yang ada. Sangat jarang saat ini bagi sistem mana pun untuk sepenuhnya berdiri bebas, dan mengintegrasikan paket ke dalam infrastruktur TI yang ada dapat terbukti sangat kompleks. Analisis yang sangat cermat terhadap persyaratan integrasi dan perencanaan terperinci dari pekerjaan integrasi jelas sangat penting di sini.</a:t>
            </a:r>
            <a:endParaRPr lang="en-US" sz="1100" b="0" i="0" u="none" strike="noStrike" cap="none" dirty="0">
              <a:solidFill>
                <a:srgbClr val="000000"/>
              </a:solidFill>
              <a:effectLst/>
              <a:latin typeface="Arial"/>
              <a:ea typeface="Arial"/>
              <a:cs typeface="Arial"/>
              <a:sym typeface="Arial"/>
            </a:endParaRPr>
          </a:p>
          <a:p>
            <a:pPr marL="171450" lvl="0" indent="-171450" algn="l" rtl="0">
              <a:spcBef>
                <a:spcPts val="0"/>
              </a:spcBef>
              <a:spcAft>
                <a:spcPts val="0"/>
              </a:spcAft>
            </a:pPr>
            <a:endParaRPr dirty="0"/>
          </a:p>
        </p:txBody>
      </p:sp>
    </p:spTree>
    <p:extLst>
      <p:ext uri="{BB962C8B-B14F-4D97-AF65-F5344CB8AC3E}">
        <p14:creationId xmlns:p14="http://schemas.microsoft.com/office/powerpoint/2010/main" val="13157171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endParaRPr dirty="0"/>
          </a:p>
        </p:txBody>
      </p:sp>
    </p:spTree>
    <p:extLst>
      <p:ext uri="{BB962C8B-B14F-4D97-AF65-F5344CB8AC3E}">
        <p14:creationId xmlns:p14="http://schemas.microsoft.com/office/powerpoint/2010/main" val="38320681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endParaRPr dirty="0"/>
          </a:p>
        </p:txBody>
      </p:sp>
    </p:spTree>
    <p:extLst>
      <p:ext uri="{BB962C8B-B14F-4D97-AF65-F5344CB8AC3E}">
        <p14:creationId xmlns:p14="http://schemas.microsoft.com/office/powerpoint/2010/main" val="16775599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endParaRPr dirty="0"/>
          </a:p>
        </p:txBody>
      </p:sp>
    </p:spTree>
    <p:extLst>
      <p:ext uri="{BB962C8B-B14F-4D97-AF65-F5344CB8AC3E}">
        <p14:creationId xmlns:p14="http://schemas.microsoft.com/office/powerpoint/2010/main" val="11487905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id-ID" sz="1100" dirty="0"/>
              <a:t>ada beberapa masalah yang perlu dipertimbangkan oleh manajer dari proyek jenis ini, termasuk:</a:t>
            </a:r>
            <a:endParaRPr lang="en-US" sz="1100" dirty="0"/>
          </a:p>
          <a:p>
            <a:pPr lvl="0"/>
            <a:r>
              <a:rPr lang="id-ID" sz="1100" dirty="0"/>
              <a:t>kebutuhan untuk mempertahankan 'bisnis seperti biasa' sambil menempatkan infrastruktur baru. Ini bisa rumit di mana, misalnya, ada ruang terbatas untuk yang lama dan yang baru untuk duduk berdampingan.</a:t>
            </a:r>
            <a:endParaRPr lang="en-US" sz="1100" dirty="0"/>
          </a:p>
          <a:p>
            <a:pPr lvl="0"/>
            <a:r>
              <a:rPr lang="id-ID" sz="1100" dirty="0"/>
              <a:t>Manajemen pemasok sangat menonjol dalam proyek-proyek ini, karena sebagian besar pekerjaan biasanya </a:t>
            </a:r>
            <a:r>
              <a:rPr lang="id-ID" sz="1100" dirty="0" err="1"/>
              <a:t>disubkontrakkan</a:t>
            </a:r>
            <a:r>
              <a:rPr lang="id-ID" sz="1100" dirty="0"/>
              <a:t> dan semua peralatan dibeli. Oleh karena itu menjadi sangat penting untuk menetapkan rentang waktu yang realistis dan realistis untuk pengiriman dan untuk memeriksa dengan hati-hati interdependensi antara tugas-tugas, karena jika tidak, waktu, tenaga, dan uang dapat terbuang sia-sia untuk menunggu barang-barang dikirim atau diselesaikan.</a:t>
            </a:r>
            <a:endParaRPr lang="en-US" sz="1100" dirty="0"/>
          </a:p>
          <a:p>
            <a:pPr lvl="0">
              <a:lnSpc>
                <a:spcPct val="100000"/>
              </a:lnSpc>
            </a:pPr>
            <a:endParaRPr lang="en-US" altLang="en-US" sz="1100" dirty="0"/>
          </a:p>
        </p:txBody>
      </p:sp>
    </p:spTree>
    <p:extLst>
      <p:ext uri="{BB962C8B-B14F-4D97-AF65-F5344CB8AC3E}">
        <p14:creationId xmlns:p14="http://schemas.microsoft.com/office/powerpoint/2010/main" val="21014071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lvl="0">
              <a:lnSpc>
                <a:spcPct val="100000"/>
              </a:lnSpc>
            </a:pPr>
            <a:endParaRPr lang="en-US" altLang="en-US" sz="1100" dirty="0"/>
          </a:p>
        </p:txBody>
      </p:sp>
    </p:spTree>
    <p:extLst>
      <p:ext uri="{BB962C8B-B14F-4D97-AF65-F5344CB8AC3E}">
        <p14:creationId xmlns:p14="http://schemas.microsoft.com/office/powerpoint/2010/main" val="32144142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endParaRPr dirty="0"/>
          </a:p>
        </p:txBody>
      </p:sp>
    </p:spTree>
    <p:extLst>
      <p:ext uri="{BB962C8B-B14F-4D97-AF65-F5344CB8AC3E}">
        <p14:creationId xmlns:p14="http://schemas.microsoft.com/office/powerpoint/2010/main" val="340711910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lvl="0">
              <a:lnSpc>
                <a:spcPct val="100000"/>
              </a:lnSpc>
            </a:pPr>
            <a:endParaRPr lang="en-US" altLang="en-US" sz="1100" dirty="0"/>
          </a:p>
        </p:txBody>
      </p:sp>
    </p:spTree>
    <p:extLst>
      <p:ext uri="{BB962C8B-B14F-4D97-AF65-F5344CB8AC3E}">
        <p14:creationId xmlns:p14="http://schemas.microsoft.com/office/powerpoint/2010/main" val="20556448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lvl="0">
              <a:lnSpc>
                <a:spcPct val="100000"/>
              </a:lnSpc>
            </a:pPr>
            <a:endParaRPr lang="en-US" altLang="en-US" sz="1100" dirty="0"/>
          </a:p>
        </p:txBody>
      </p:sp>
    </p:spTree>
    <p:extLst>
      <p:ext uri="{BB962C8B-B14F-4D97-AF65-F5344CB8AC3E}">
        <p14:creationId xmlns:p14="http://schemas.microsoft.com/office/powerpoint/2010/main" val="246531130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endParaRPr dirty="0"/>
          </a:p>
        </p:txBody>
      </p:sp>
    </p:spTree>
    <p:extLst>
      <p:ext uri="{BB962C8B-B14F-4D97-AF65-F5344CB8AC3E}">
        <p14:creationId xmlns:p14="http://schemas.microsoft.com/office/powerpoint/2010/main" val="130099134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endParaRPr dirty="0"/>
          </a:p>
        </p:txBody>
      </p:sp>
    </p:spTree>
    <p:extLst>
      <p:ext uri="{BB962C8B-B14F-4D97-AF65-F5344CB8AC3E}">
        <p14:creationId xmlns:p14="http://schemas.microsoft.com/office/powerpoint/2010/main" val="342020399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endParaRPr dirty="0"/>
          </a:p>
        </p:txBody>
      </p:sp>
    </p:spTree>
    <p:extLst>
      <p:ext uri="{BB962C8B-B14F-4D97-AF65-F5344CB8AC3E}">
        <p14:creationId xmlns:p14="http://schemas.microsoft.com/office/powerpoint/2010/main" val="101191580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endParaRPr dirty="0"/>
          </a:p>
        </p:txBody>
      </p:sp>
    </p:spTree>
    <p:extLst>
      <p:ext uri="{BB962C8B-B14F-4D97-AF65-F5344CB8AC3E}">
        <p14:creationId xmlns:p14="http://schemas.microsoft.com/office/powerpoint/2010/main" val="258068519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endParaRPr dirty="0"/>
          </a:p>
        </p:txBody>
      </p:sp>
    </p:spTree>
    <p:extLst>
      <p:ext uri="{BB962C8B-B14F-4D97-AF65-F5344CB8AC3E}">
        <p14:creationId xmlns:p14="http://schemas.microsoft.com/office/powerpoint/2010/main" val="32453311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endParaRPr dirty="0"/>
          </a:p>
        </p:txBody>
      </p:sp>
    </p:spTree>
    <p:extLst>
      <p:ext uri="{BB962C8B-B14F-4D97-AF65-F5344CB8AC3E}">
        <p14:creationId xmlns:p14="http://schemas.microsoft.com/office/powerpoint/2010/main" val="178371824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endParaRPr dirty="0"/>
          </a:p>
        </p:txBody>
      </p:sp>
    </p:spTree>
    <p:extLst>
      <p:ext uri="{BB962C8B-B14F-4D97-AF65-F5344CB8AC3E}">
        <p14:creationId xmlns:p14="http://schemas.microsoft.com/office/powerpoint/2010/main" val="153303421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endParaRPr dirty="0"/>
          </a:p>
        </p:txBody>
      </p:sp>
    </p:spTree>
    <p:extLst>
      <p:ext uri="{BB962C8B-B14F-4D97-AF65-F5344CB8AC3E}">
        <p14:creationId xmlns:p14="http://schemas.microsoft.com/office/powerpoint/2010/main" val="25819046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54dda1946d_6_2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54dda1946d_6_2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2608830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endParaRPr dirty="0"/>
          </a:p>
        </p:txBody>
      </p:sp>
    </p:spTree>
    <p:extLst>
      <p:ext uri="{BB962C8B-B14F-4D97-AF65-F5344CB8AC3E}">
        <p14:creationId xmlns:p14="http://schemas.microsoft.com/office/powerpoint/2010/main" val="185929583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endParaRPr dirty="0"/>
          </a:p>
        </p:txBody>
      </p:sp>
    </p:spTree>
    <p:extLst>
      <p:ext uri="{BB962C8B-B14F-4D97-AF65-F5344CB8AC3E}">
        <p14:creationId xmlns:p14="http://schemas.microsoft.com/office/powerpoint/2010/main" val="16881611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endParaRPr dirty="0"/>
          </a:p>
        </p:txBody>
      </p:sp>
    </p:spTree>
    <p:extLst>
      <p:ext uri="{BB962C8B-B14F-4D97-AF65-F5344CB8AC3E}">
        <p14:creationId xmlns:p14="http://schemas.microsoft.com/office/powerpoint/2010/main" val="211715428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endParaRPr dirty="0"/>
          </a:p>
        </p:txBody>
      </p:sp>
    </p:spTree>
    <p:extLst>
      <p:ext uri="{BB962C8B-B14F-4D97-AF65-F5344CB8AC3E}">
        <p14:creationId xmlns:p14="http://schemas.microsoft.com/office/powerpoint/2010/main" val="322035360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endParaRPr dirty="0"/>
          </a:p>
        </p:txBody>
      </p:sp>
    </p:spTree>
    <p:extLst>
      <p:ext uri="{BB962C8B-B14F-4D97-AF65-F5344CB8AC3E}">
        <p14:creationId xmlns:p14="http://schemas.microsoft.com/office/powerpoint/2010/main" val="319668078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endParaRPr dirty="0"/>
          </a:p>
        </p:txBody>
      </p:sp>
    </p:spTree>
    <p:extLst>
      <p:ext uri="{BB962C8B-B14F-4D97-AF65-F5344CB8AC3E}">
        <p14:creationId xmlns:p14="http://schemas.microsoft.com/office/powerpoint/2010/main" val="327184652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r>
              <a:rPr lang="en-US" dirty="0" err="1"/>
              <a:t>Manajemen</a:t>
            </a:r>
            <a:r>
              <a:rPr lang="en-US" dirty="0"/>
              <a:t> </a:t>
            </a:r>
            <a:r>
              <a:rPr lang="en-US" dirty="0" err="1"/>
              <a:t>proyek</a:t>
            </a:r>
            <a:r>
              <a:rPr lang="en-US" dirty="0"/>
              <a:t> </a:t>
            </a:r>
            <a:r>
              <a:rPr lang="en-US" dirty="0" err="1"/>
              <a:t>adalah</a:t>
            </a:r>
            <a:r>
              <a:rPr lang="en-US" dirty="0"/>
              <a:t> </a:t>
            </a:r>
            <a:r>
              <a:rPr lang="en-US" dirty="0" err="1"/>
              <a:t>penerapan</a:t>
            </a:r>
            <a:r>
              <a:rPr lang="en-US" dirty="0"/>
              <a:t> </a:t>
            </a:r>
            <a:r>
              <a:rPr lang="en-US" dirty="0" err="1"/>
              <a:t>pengetahuan</a:t>
            </a:r>
            <a:r>
              <a:rPr lang="en-US" dirty="0"/>
              <a:t>, </a:t>
            </a:r>
            <a:r>
              <a:rPr lang="en-US" dirty="0" err="1"/>
              <a:t>keterampilan</a:t>
            </a:r>
            <a:r>
              <a:rPr lang="en-US" dirty="0"/>
              <a:t>, </a:t>
            </a:r>
            <a:r>
              <a:rPr lang="en-US" dirty="0" err="1"/>
              <a:t>alat</a:t>
            </a:r>
            <a:r>
              <a:rPr lang="en-US" dirty="0"/>
              <a:t>, dan </a:t>
            </a:r>
            <a:r>
              <a:rPr lang="en-US" dirty="0" err="1"/>
              <a:t>teknik</a:t>
            </a:r>
            <a:r>
              <a:rPr lang="en-US" dirty="0"/>
              <a:t> </a:t>
            </a:r>
            <a:r>
              <a:rPr lang="en-US" dirty="0" err="1"/>
              <a:t>untuk</a:t>
            </a:r>
            <a:r>
              <a:rPr lang="en-US" dirty="0"/>
              <a:t> </a:t>
            </a:r>
            <a:r>
              <a:rPr lang="en-US" dirty="0" err="1"/>
              <a:t>kegiatan</a:t>
            </a:r>
            <a:r>
              <a:rPr lang="en-US" dirty="0"/>
              <a:t> </a:t>
            </a:r>
            <a:r>
              <a:rPr lang="en-US" dirty="0" err="1"/>
              <a:t>proyek</a:t>
            </a:r>
            <a:r>
              <a:rPr lang="en-US" dirty="0"/>
              <a:t> </a:t>
            </a:r>
            <a:r>
              <a:rPr lang="en-US" dirty="0" err="1"/>
              <a:t>untuk</a:t>
            </a:r>
            <a:r>
              <a:rPr lang="en-US" dirty="0"/>
              <a:t> </a:t>
            </a:r>
            <a:r>
              <a:rPr lang="en-US" dirty="0" err="1"/>
              <a:t>memenuhi</a:t>
            </a:r>
            <a:r>
              <a:rPr lang="en-US" dirty="0"/>
              <a:t> </a:t>
            </a:r>
            <a:r>
              <a:rPr lang="en-US" dirty="0" err="1"/>
              <a:t>persyaratan</a:t>
            </a:r>
            <a:r>
              <a:rPr lang="en-US" dirty="0"/>
              <a:t> </a:t>
            </a:r>
            <a:r>
              <a:rPr lang="en-US" dirty="0" err="1"/>
              <a:t>proyek</a:t>
            </a:r>
            <a:r>
              <a:rPr lang="en-US" dirty="0"/>
              <a:t>.</a:t>
            </a:r>
          </a:p>
          <a:p>
            <a:pPr marL="171450" lvl="0" indent="-171450" algn="l" rtl="0">
              <a:spcBef>
                <a:spcPts val="0"/>
              </a:spcBef>
              <a:spcAft>
                <a:spcPts val="0"/>
              </a:spcAft>
            </a:pPr>
            <a:r>
              <a:rPr lang="en-US" dirty="0" err="1"/>
              <a:t>Manajemen</a:t>
            </a:r>
            <a:r>
              <a:rPr lang="en-US" dirty="0"/>
              <a:t> </a:t>
            </a:r>
            <a:r>
              <a:rPr lang="en-US" dirty="0" err="1"/>
              <a:t>proyek</a:t>
            </a:r>
            <a:r>
              <a:rPr lang="en-US" dirty="0"/>
              <a:t> </a:t>
            </a:r>
            <a:r>
              <a:rPr lang="en-US" dirty="0" err="1"/>
              <a:t>diselesaikan</a:t>
            </a:r>
            <a:r>
              <a:rPr lang="en-US" dirty="0"/>
              <a:t> </a:t>
            </a:r>
            <a:r>
              <a:rPr lang="en-US" dirty="0" err="1"/>
              <a:t>melalui</a:t>
            </a:r>
            <a:r>
              <a:rPr lang="en-US" dirty="0"/>
              <a:t> </a:t>
            </a:r>
            <a:r>
              <a:rPr lang="en-US" dirty="0" err="1"/>
              <a:t>aplikasi</a:t>
            </a:r>
            <a:r>
              <a:rPr lang="en-US" dirty="0"/>
              <a:t> yang </a:t>
            </a:r>
            <a:r>
              <a:rPr lang="en-US" dirty="0" err="1"/>
              <a:t>sesuai</a:t>
            </a:r>
            <a:r>
              <a:rPr lang="en-US" dirty="0"/>
              <a:t> dan </a:t>
            </a:r>
            <a:r>
              <a:rPr lang="en-US" dirty="0" err="1"/>
              <a:t>integrasi</a:t>
            </a:r>
            <a:r>
              <a:rPr lang="en-US" dirty="0"/>
              <a:t> </a:t>
            </a:r>
            <a:r>
              <a:rPr lang="en-US" dirty="0" err="1"/>
              <a:t>dari</a:t>
            </a:r>
            <a:r>
              <a:rPr lang="en-US" dirty="0"/>
              <a:t> 47 proses </a:t>
            </a:r>
            <a:r>
              <a:rPr lang="en-US" dirty="0" err="1"/>
              <a:t>manajemen</a:t>
            </a:r>
            <a:r>
              <a:rPr lang="en-US" dirty="0"/>
              <a:t> </a:t>
            </a:r>
            <a:r>
              <a:rPr lang="en-US" dirty="0" err="1"/>
              <a:t>proyek</a:t>
            </a:r>
            <a:r>
              <a:rPr lang="en-US" dirty="0"/>
              <a:t> yang </a:t>
            </a:r>
            <a:r>
              <a:rPr lang="en-US" dirty="0" err="1"/>
              <a:t>dikelompokkan</a:t>
            </a:r>
            <a:r>
              <a:rPr lang="en-US" dirty="0"/>
              <a:t> </a:t>
            </a:r>
            <a:r>
              <a:rPr lang="en-US" dirty="0" err="1"/>
              <a:t>secara</a:t>
            </a:r>
            <a:r>
              <a:rPr lang="en-US" dirty="0"/>
              <a:t> </a:t>
            </a:r>
            <a:r>
              <a:rPr lang="en-US" dirty="0" err="1"/>
              <a:t>logis</a:t>
            </a:r>
            <a:r>
              <a:rPr lang="en-US" dirty="0"/>
              <a:t>, yang </a:t>
            </a:r>
            <a:r>
              <a:rPr lang="en-US" dirty="0" err="1"/>
              <a:t>dikategorikan</a:t>
            </a:r>
            <a:r>
              <a:rPr lang="en-US" dirty="0"/>
              <a:t> </a:t>
            </a:r>
            <a:r>
              <a:rPr lang="en-US" dirty="0" err="1"/>
              <a:t>ke</a:t>
            </a:r>
            <a:r>
              <a:rPr lang="en-US" dirty="0"/>
              <a:t> </a:t>
            </a:r>
            <a:r>
              <a:rPr lang="en-US" dirty="0" err="1"/>
              <a:t>dalam</a:t>
            </a:r>
            <a:r>
              <a:rPr lang="en-US" dirty="0"/>
              <a:t> lima </a:t>
            </a:r>
            <a:r>
              <a:rPr lang="en-US" dirty="0" err="1"/>
              <a:t>Grup</a:t>
            </a:r>
            <a:r>
              <a:rPr lang="en-US" dirty="0"/>
              <a:t> Proses.</a:t>
            </a:r>
            <a:endParaRPr dirty="0"/>
          </a:p>
        </p:txBody>
      </p:sp>
    </p:spTree>
    <p:extLst>
      <p:ext uri="{BB962C8B-B14F-4D97-AF65-F5344CB8AC3E}">
        <p14:creationId xmlns:p14="http://schemas.microsoft.com/office/powerpoint/2010/main" val="255737159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r>
              <a:rPr lang="en-US" dirty="0" err="1"/>
              <a:t>Manajemen</a:t>
            </a:r>
            <a:r>
              <a:rPr lang="en-US" dirty="0"/>
              <a:t> </a:t>
            </a:r>
            <a:r>
              <a:rPr lang="en-US" dirty="0" err="1"/>
              <a:t>proyek</a:t>
            </a:r>
            <a:r>
              <a:rPr lang="en-US" dirty="0"/>
              <a:t> </a:t>
            </a:r>
            <a:r>
              <a:rPr lang="en-US" dirty="0" err="1"/>
              <a:t>adalah</a:t>
            </a:r>
            <a:r>
              <a:rPr lang="en-US" dirty="0"/>
              <a:t> </a:t>
            </a:r>
            <a:r>
              <a:rPr lang="en-US" dirty="0" err="1"/>
              <a:t>penerapan</a:t>
            </a:r>
            <a:r>
              <a:rPr lang="en-US" dirty="0"/>
              <a:t> </a:t>
            </a:r>
            <a:r>
              <a:rPr lang="en-US" dirty="0" err="1"/>
              <a:t>pengetahuan</a:t>
            </a:r>
            <a:r>
              <a:rPr lang="en-US" dirty="0"/>
              <a:t>, </a:t>
            </a:r>
            <a:r>
              <a:rPr lang="en-US" dirty="0" err="1"/>
              <a:t>keterampilan</a:t>
            </a:r>
            <a:r>
              <a:rPr lang="en-US" dirty="0"/>
              <a:t>, </a:t>
            </a:r>
            <a:r>
              <a:rPr lang="en-US" dirty="0" err="1"/>
              <a:t>alat</a:t>
            </a:r>
            <a:r>
              <a:rPr lang="en-US" dirty="0"/>
              <a:t>, dan </a:t>
            </a:r>
            <a:r>
              <a:rPr lang="en-US" dirty="0" err="1"/>
              <a:t>teknik</a:t>
            </a:r>
            <a:r>
              <a:rPr lang="en-US" dirty="0"/>
              <a:t> </a:t>
            </a:r>
            <a:r>
              <a:rPr lang="en-US" dirty="0" err="1"/>
              <a:t>untuk</a:t>
            </a:r>
            <a:r>
              <a:rPr lang="en-US" dirty="0"/>
              <a:t> </a:t>
            </a:r>
            <a:r>
              <a:rPr lang="en-US" dirty="0" err="1"/>
              <a:t>kegiatan</a:t>
            </a:r>
            <a:r>
              <a:rPr lang="en-US" dirty="0"/>
              <a:t> </a:t>
            </a:r>
            <a:r>
              <a:rPr lang="en-US" dirty="0" err="1"/>
              <a:t>proyek</a:t>
            </a:r>
            <a:r>
              <a:rPr lang="en-US" dirty="0"/>
              <a:t> </a:t>
            </a:r>
            <a:r>
              <a:rPr lang="en-US" dirty="0" err="1"/>
              <a:t>untuk</a:t>
            </a:r>
            <a:r>
              <a:rPr lang="en-US" dirty="0"/>
              <a:t> </a:t>
            </a:r>
            <a:r>
              <a:rPr lang="en-US" dirty="0" err="1"/>
              <a:t>memenuhi</a:t>
            </a:r>
            <a:r>
              <a:rPr lang="en-US" dirty="0"/>
              <a:t> </a:t>
            </a:r>
            <a:r>
              <a:rPr lang="en-US" dirty="0" err="1"/>
              <a:t>persyaratan</a:t>
            </a:r>
            <a:r>
              <a:rPr lang="en-US" dirty="0"/>
              <a:t> </a:t>
            </a:r>
            <a:r>
              <a:rPr lang="en-US" dirty="0" err="1"/>
              <a:t>proyek</a:t>
            </a:r>
            <a:r>
              <a:rPr lang="en-US" dirty="0"/>
              <a:t>.</a:t>
            </a:r>
          </a:p>
          <a:p>
            <a:pPr marL="171450" lvl="0" indent="-171450" algn="l" rtl="0">
              <a:spcBef>
                <a:spcPts val="0"/>
              </a:spcBef>
              <a:spcAft>
                <a:spcPts val="0"/>
              </a:spcAft>
            </a:pPr>
            <a:r>
              <a:rPr lang="en-US" dirty="0" err="1"/>
              <a:t>Manajemen</a:t>
            </a:r>
            <a:r>
              <a:rPr lang="en-US" dirty="0"/>
              <a:t> </a:t>
            </a:r>
            <a:r>
              <a:rPr lang="en-US" dirty="0" err="1"/>
              <a:t>proyek</a:t>
            </a:r>
            <a:r>
              <a:rPr lang="en-US" dirty="0"/>
              <a:t> </a:t>
            </a:r>
            <a:r>
              <a:rPr lang="en-US" dirty="0" err="1"/>
              <a:t>diselesaikan</a:t>
            </a:r>
            <a:r>
              <a:rPr lang="en-US" dirty="0"/>
              <a:t> </a:t>
            </a:r>
            <a:r>
              <a:rPr lang="en-US" dirty="0" err="1"/>
              <a:t>melalui</a:t>
            </a:r>
            <a:r>
              <a:rPr lang="en-US" dirty="0"/>
              <a:t> </a:t>
            </a:r>
            <a:r>
              <a:rPr lang="en-US" dirty="0" err="1"/>
              <a:t>aplikasi</a:t>
            </a:r>
            <a:r>
              <a:rPr lang="en-US" dirty="0"/>
              <a:t> yang </a:t>
            </a:r>
            <a:r>
              <a:rPr lang="en-US" dirty="0" err="1"/>
              <a:t>sesuai</a:t>
            </a:r>
            <a:r>
              <a:rPr lang="en-US" dirty="0"/>
              <a:t> dan </a:t>
            </a:r>
            <a:r>
              <a:rPr lang="en-US" dirty="0" err="1"/>
              <a:t>integrasi</a:t>
            </a:r>
            <a:r>
              <a:rPr lang="en-US" dirty="0"/>
              <a:t> </a:t>
            </a:r>
            <a:r>
              <a:rPr lang="en-US" dirty="0" err="1"/>
              <a:t>dari</a:t>
            </a:r>
            <a:r>
              <a:rPr lang="en-US" dirty="0"/>
              <a:t> 47 proses </a:t>
            </a:r>
            <a:r>
              <a:rPr lang="en-US" dirty="0" err="1"/>
              <a:t>manajemen</a:t>
            </a:r>
            <a:r>
              <a:rPr lang="en-US" dirty="0"/>
              <a:t> </a:t>
            </a:r>
            <a:r>
              <a:rPr lang="en-US" dirty="0" err="1"/>
              <a:t>proyek</a:t>
            </a:r>
            <a:r>
              <a:rPr lang="en-US" dirty="0"/>
              <a:t> yang </a:t>
            </a:r>
            <a:r>
              <a:rPr lang="en-US" dirty="0" err="1"/>
              <a:t>dikelompokkan</a:t>
            </a:r>
            <a:r>
              <a:rPr lang="en-US" dirty="0"/>
              <a:t> </a:t>
            </a:r>
            <a:r>
              <a:rPr lang="en-US" dirty="0" err="1"/>
              <a:t>secara</a:t>
            </a:r>
            <a:r>
              <a:rPr lang="en-US" dirty="0"/>
              <a:t> </a:t>
            </a:r>
            <a:r>
              <a:rPr lang="en-US" dirty="0" err="1"/>
              <a:t>logis</a:t>
            </a:r>
            <a:r>
              <a:rPr lang="en-US" dirty="0"/>
              <a:t>, yang </a:t>
            </a:r>
            <a:r>
              <a:rPr lang="en-US" dirty="0" err="1"/>
              <a:t>dikategorikan</a:t>
            </a:r>
            <a:r>
              <a:rPr lang="en-US" dirty="0"/>
              <a:t> </a:t>
            </a:r>
            <a:r>
              <a:rPr lang="en-US" dirty="0" err="1"/>
              <a:t>ke</a:t>
            </a:r>
            <a:r>
              <a:rPr lang="en-US" dirty="0"/>
              <a:t> </a:t>
            </a:r>
            <a:r>
              <a:rPr lang="en-US" dirty="0" err="1"/>
              <a:t>dalam</a:t>
            </a:r>
            <a:r>
              <a:rPr lang="en-US" dirty="0"/>
              <a:t> lima </a:t>
            </a:r>
            <a:r>
              <a:rPr lang="en-US" dirty="0" err="1"/>
              <a:t>Grup</a:t>
            </a:r>
            <a:r>
              <a:rPr lang="en-US" dirty="0"/>
              <a:t> Proses.</a:t>
            </a:r>
            <a:endParaRPr dirty="0"/>
          </a:p>
        </p:txBody>
      </p:sp>
    </p:spTree>
    <p:extLst>
      <p:ext uri="{BB962C8B-B14F-4D97-AF65-F5344CB8AC3E}">
        <p14:creationId xmlns:p14="http://schemas.microsoft.com/office/powerpoint/2010/main" val="358433156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endParaRPr dirty="0"/>
          </a:p>
        </p:txBody>
      </p:sp>
    </p:spTree>
    <p:extLst>
      <p:ext uri="{BB962C8B-B14F-4D97-AF65-F5344CB8AC3E}">
        <p14:creationId xmlns:p14="http://schemas.microsoft.com/office/powerpoint/2010/main" val="373682040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endParaRPr dirty="0"/>
          </a:p>
        </p:txBody>
      </p:sp>
    </p:spTree>
    <p:extLst>
      <p:ext uri="{BB962C8B-B14F-4D97-AF65-F5344CB8AC3E}">
        <p14:creationId xmlns:p14="http://schemas.microsoft.com/office/powerpoint/2010/main" val="35640613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endParaRPr dirty="0"/>
          </a:p>
        </p:txBody>
      </p:sp>
    </p:spTree>
    <p:extLst>
      <p:ext uri="{BB962C8B-B14F-4D97-AF65-F5344CB8AC3E}">
        <p14:creationId xmlns:p14="http://schemas.microsoft.com/office/powerpoint/2010/main" val="69113146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endParaRPr dirty="0"/>
          </a:p>
        </p:txBody>
      </p:sp>
    </p:spTree>
    <p:extLst>
      <p:ext uri="{BB962C8B-B14F-4D97-AF65-F5344CB8AC3E}">
        <p14:creationId xmlns:p14="http://schemas.microsoft.com/office/powerpoint/2010/main" val="241337874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r>
              <a:rPr lang="en-US" dirty="0" err="1"/>
              <a:t>Proyek</a:t>
            </a:r>
            <a:r>
              <a:rPr lang="en-US" dirty="0"/>
              <a:t> </a:t>
            </a:r>
            <a:r>
              <a:rPr lang="en-US" dirty="0" err="1"/>
              <a:t>terkait</a:t>
            </a:r>
            <a:r>
              <a:rPr lang="en-US" dirty="0"/>
              <a:t>, program </a:t>
            </a:r>
            <a:r>
              <a:rPr lang="en-US" dirty="0" err="1"/>
              <a:t>anak</a:t>
            </a:r>
            <a:r>
              <a:rPr lang="en-US" dirty="0"/>
              <a:t> </a:t>
            </a:r>
            <a:r>
              <a:rPr lang="en-US" dirty="0" err="1"/>
              <a:t>perusahaan</a:t>
            </a:r>
            <a:r>
              <a:rPr lang="en-US" dirty="0"/>
              <a:t>, dan </a:t>
            </a:r>
            <a:r>
              <a:rPr lang="en-US" dirty="0" err="1"/>
              <a:t>kegiatan</a:t>
            </a:r>
            <a:r>
              <a:rPr lang="en-US" dirty="0"/>
              <a:t> program yang </a:t>
            </a:r>
            <a:r>
              <a:rPr lang="en-US" dirty="0" err="1"/>
              <a:t>dikelola</a:t>
            </a:r>
            <a:r>
              <a:rPr lang="en-US" dirty="0"/>
              <a:t> </a:t>
            </a:r>
            <a:r>
              <a:rPr lang="en-US" dirty="0" err="1"/>
              <a:t>secara</a:t>
            </a:r>
            <a:r>
              <a:rPr lang="en-US" dirty="0"/>
              <a:t> </a:t>
            </a:r>
            <a:r>
              <a:rPr lang="en-US" dirty="0" err="1"/>
              <a:t>terkoordinasi</a:t>
            </a:r>
            <a:r>
              <a:rPr lang="en-US" dirty="0"/>
              <a:t> </a:t>
            </a:r>
            <a:r>
              <a:rPr lang="en-US" dirty="0" err="1"/>
              <a:t>untuk</a:t>
            </a:r>
            <a:r>
              <a:rPr lang="en-US" dirty="0"/>
              <a:t> </a:t>
            </a:r>
            <a:r>
              <a:rPr lang="en-US" dirty="0" err="1"/>
              <a:t>mendapatkan</a:t>
            </a:r>
            <a:r>
              <a:rPr lang="en-US" dirty="0"/>
              <a:t> </a:t>
            </a:r>
            <a:r>
              <a:rPr lang="en-US" dirty="0" err="1"/>
              <a:t>manfaat</a:t>
            </a:r>
            <a:r>
              <a:rPr lang="en-US" dirty="0"/>
              <a:t> yang </a:t>
            </a:r>
            <a:r>
              <a:rPr lang="en-US" dirty="0" err="1"/>
              <a:t>tidak</a:t>
            </a:r>
            <a:r>
              <a:rPr lang="en-US" dirty="0"/>
              <a:t> </a:t>
            </a:r>
            <a:r>
              <a:rPr lang="en-US" dirty="0" err="1"/>
              <a:t>tersedia</a:t>
            </a:r>
            <a:r>
              <a:rPr lang="en-US" dirty="0"/>
              <a:t> </a:t>
            </a:r>
            <a:r>
              <a:rPr lang="en-US" dirty="0" err="1"/>
              <a:t>dari</a:t>
            </a:r>
            <a:r>
              <a:rPr lang="en-US" dirty="0"/>
              <a:t> </a:t>
            </a:r>
            <a:r>
              <a:rPr lang="en-US" dirty="0" err="1"/>
              <a:t>mengelolanya</a:t>
            </a:r>
            <a:r>
              <a:rPr lang="en-US" dirty="0"/>
              <a:t> </a:t>
            </a:r>
            <a:r>
              <a:rPr lang="en-US" dirty="0" err="1"/>
              <a:t>secara</a:t>
            </a:r>
            <a:r>
              <a:rPr lang="en-US" dirty="0"/>
              <a:t> individual.</a:t>
            </a:r>
          </a:p>
          <a:p>
            <a:pPr marL="171450" lvl="0" indent="-171450" algn="l" rtl="0">
              <a:spcBef>
                <a:spcPts val="0"/>
              </a:spcBef>
              <a:spcAft>
                <a:spcPts val="0"/>
              </a:spcAft>
            </a:pPr>
            <a:endParaRPr lang="en-US" dirty="0"/>
          </a:p>
          <a:p>
            <a:pPr marL="171450" lvl="0" indent="-171450" algn="l" rtl="0">
              <a:spcBef>
                <a:spcPts val="0"/>
              </a:spcBef>
              <a:spcAft>
                <a:spcPts val="0"/>
              </a:spcAft>
            </a:pPr>
            <a:r>
              <a:rPr lang="en-US" dirty="0"/>
              <a:t>Panduan PMBOK</a:t>
            </a:r>
            <a:endParaRPr dirty="0"/>
          </a:p>
        </p:txBody>
      </p:sp>
    </p:spTree>
    <p:extLst>
      <p:ext uri="{BB962C8B-B14F-4D97-AF65-F5344CB8AC3E}">
        <p14:creationId xmlns:p14="http://schemas.microsoft.com/office/powerpoint/2010/main" val="298210191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endParaRPr dirty="0"/>
          </a:p>
        </p:txBody>
      </p:sp>
    </p:spTree>
    <p:extLst>
      <p:ext uri="{BB962C8B-B14F-4D97-AF65-F5344CB8AC3E}">
        <p14:creationId xmlns:p14="http://schemas.microsoft.com/office/powerpoint/2010/main" val="38593317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endParaRPr dirty="0"/>
          </a:p>
        </p:txBody>
      </p:sp>
    </p:spTree>
    <p:extLst>
      <p:ext uri="{BB962C8B-B14F-4D97-AF65-F5344CB8AC3E}">
        <p14:creationId xmlns:p14="http://schemas.microsoft.com/office/powerpoint/2010/main" val="150101285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endParaRPr dirty="0"/>
          </a:p>
        </p:txBody>
      </p:sp>
    </p:spTree>
    <p:extLst>
      <p:ext uri="{BB962C8B-B14F-4D97-AF65-F5344CB8AC3E}">
        <p14:creationId xmlns:p14="http://schemas.microsoft.com/office/powerpoint/2010/main" val="136827039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endParaRPr dirty="0"/>
          </a:p>
        </p:txBody>
      </p:sp>
    </p:spTree>
    <p:extLst>
      <p:ext uri="{BB962C8B-B14F-4D97-AF65-F5344CB8AC3E}">
        <p14:creationId xmlns:p14="http://schemas.microsoft.com/office/powerpoint/2010/main" val="368315520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r>
              <a:rPr lang="en-US" dirty="0" err="1"/>
              <a:t>Suatu</a:t>
            </a:r>
            <a:r>
              <a:rPr lang="en-US" dirty="0"/>
              <a:t> program </a:t>
            </a:r>
            <a:r>
              <a:rPr lang="en-US" dirty="0" err="1"/>
              <a:t>didefinisikan</a:t>
            </a:r>
            <a:r>
              <a:rPr lang="en-US" dirty="0"/>
              <a:t> </a:t>
            </a:r>
            <a:r>
              <a:rPr lang="en-US" dirty="0" err="1"/>
              <a:t>sebagai</a:t>
            </a:r>
            <a:r>
              <a:rPr lang="en-US" dirty="0"/>
              <a:t> </a:t>
            </a:r>
            <a:r>
              <a:rPr lang="en-US" dirty="0" err="1"/>
              <a:t>sekelompok</a:t>
            </a:r>
            <a:r>
              <a:rPr lang="en-US" dirty="0"/>
              <a:t> </a:t>
            </a:r>
            <a:r>
              <a:rPr lang="en-US" dirty="0" err="1"/>
              <a:t>proyek</a:t>
            </a:r>
            <a:r>
              <a:rPr lang="en-US" dirty="0"/>
              <a:t> </a:t>
            </a:r>
            <a:r>
              <a:rPr lang="en-US" dirty="0" err="1"/>
              <a:t>terkait</a:t>
            </a:r>
            <a:r>
              <a:rPr lang="en-US" dirty="0"/>
              <a:t>, subprogram, dan </a:t>
            </a:r>
            <a:r>
              <a:rPr lang="en-US" dirty="0" err="1"/>
              <a:t>kegiatan</a:t>
            </a:r>
            <a:r>
              <a:rPr lang="en-US" dirty="0"/>
              <a:t> program yang </a:t>
            </a:r>
            <a:r>
              <a:rPr lang="en-US" dirty="0" err="1"/>
              <a:t>dikelola</a:t>
            </a:r>
            <a:r>
              <a:rPr lang="en-US" dirty="0"/>
              <a:t> </a:t>
            </a:r>
            <a:r>
              <a:rPr lang="en-US" dirty="0" err="1"/>
              <a:t>secara</a:t>
            </a:r>
            <a:r>
              <a:rPr lang="en-US" dirty="0"/>
              <a:t> </a:t>
            </a:r>
            <a:r>
              <a:rPr lang="en-US" dirty="0" err="1"/>
              <a:t>terkoordinasi</a:t>
            </a:r>
            <a:r>
              <a:rPr lang="en-US" dirty="0"/>
              <a:t> </a:t>
            </a:r>
            <a:r>
              <a:rPr lang="en-US" dirty="0" err="1"/>
              <a:t>untuk</a:t>
            </a:r>
            <a:r>
              <a:rPr lang="en-US" dirty="0"/>
              <a:t> </a:t>
            </a:r>
            <a:r>
              <a:rPr lang="en-US" dirty="0" err="1"/>
              <a:t>memperoleh</a:t>
            </a:r>
            <a:r>
              <a:rPr lang="en-US" dirty="0"/>
              <a:t> </a:t>
            </a:r>
            <a:r>
              <a:rPr lang="en-US" dirty="0" err="1"/>
              <a:t>manfaat</a:t>
            </a:r>
            <a:r>
              <a:rPr lang="en-US" dirty="0"/>
              <a:t> yang </a:t>
            </a:r>
            <a:r>
              <a:rPr lang="en-US" dirty="0" err="1"/>
              <a:t>tidak</a:t>
            </a:r>
            <a:r>
              <a:rPr lang="en-US" dirty="0"/>
              <a:t> </a:t>
            </a:r>
            <a:r>
              <a:rPr lang="en-US" dirty="0" err="1"/>
              <a:t>tersedia</a:t>
            </a:r>
            <a:r>
              <a:rPr lang="en-US" dirty="0"/>
              <a:t> </a:t>
            </a:r>
            <a:r>
              <a:rPr lang="en-US" dirty="0" err="1"/>
              <a:t>dari</a:t>
            </a:r>
            <a:r>
              <a:rPr lang="en-US" dirty="0"/>
              <a:t> </a:t>
            </a:r>
            <a:r>
              <a:rPr lang="en-US" dirty="0" err="1"/>
              <a:t>pengelolaannya</a:t>
            </a:r>
            <a:r>
              <a:rPr lang="en-US" dirty="0"/>
              <a:t> </a:t>
            </a:r>
            <a:r>
              <a:rPr lang="en-US" dirty="0" err="1"/>
              <a:t>secara</a:t>
            </a:r>
            <a:r>
              <a:rPr lang="en-US" dirty="0"/>
              <a:t> individual.</a:t>
            </a:r>
          </a:p>
          <a:p>
            <a:pPr marL="171450" lvl="0" indent="-171450" algn="l" rtl="0">
              <a:spcBef>
                <a:spcPts val="0"/>
              </a:spcBef>
              <a:spcAft>
                <a:spcPts val="0"/>
              </a:spcAft>
            </a:pPr>
            <a:r>
              <a:rPr lang="en-US" dirty="0"/>
              <a:t>Program </a:t>
            </a:r>
            <a:r>
              <a:rPr lang="en-US" dirty="0" err="1"/>
              <a:t>dapat</a:t>
            </a:r>
            <a:r>
              <a:rPr lang="en-US" dirty="0"/>
              <a:t> </a:t>
            </a:r>
            <a:r>
              <a:rPr lang="en-US" dirty="0" err="1"/>
              <a:t>mencakup</a:t>
            </a:r>
            <a:r>
              <a:rPr lang="en-US" dirty="0"/>
              <a:t> </a:t>
            </a:r>
            <a:r>
              <a:rPr lang="en-US" dirty="0" err="1"/>
              <a:t>elemen-elemen</a:t>
            </a:r>
            <a:r>
              <a:rPr lang="en-US" dirty="0"/>
              <a:t> </a:t>
            </a:r>
            <a:r>
              <a:rPr lang="en-US" dirty="0" err="1"/>
              <a:t>pekerjaan</a:t>
            </a:r>
            <a:r>
              <a:rPr lang="en-US" dirty="0"/>
              <a:t> </a:t>
            </a:r>
            <a:r>
              <a:rPr lang="en-US" dirty="0" err="1"/>
              <a:t>terkait</a:t>
            </a:r>
            <a:r>
              <a:rPr lang="en-US" dirty="0"/>
              <a:t> di </a:t>
            </a:r>
            <a:r>
              <a:rPr lang="en-US" dirty="0" err="1"/>
              <a:t>luar</a:t>
            </a:r>
            <a:r>
              <a:rPr lang="en-US" dirty="0"/>
              <a:t> </a:t>
            </a:r>
            <a:r>
              <a:rPr lang="en-US" dirty="0" err="1"/>
              <a:t>ruang</a:t>
            </a:r>
            <a:r>
              <a:rPr lang="en-US" dirty="0"/>
              <a:t> </a:t>
            </a:r>
            <a:r>
              <a:rPr lang="en-US" dirty="0" err="1"/>
              <a:t>lingkup</a:t>
            </a:r>
            <a:r>
              <a:rPr lang="en-US" dirty="0"/>
              <a:t> </a:t>
            </a:r>
            <a:r>
              <a:rPr lang="en-US" dirty="0" err="1"/>
              <a:t>proyek-proyek</a:t>
            </a:r>
            <a:r>
              <a:rPr lang="en-US" dirty="0"/>
              <a:t> </a:t>
            </a:r>
            <a:r>
              <a:rPr lang="en-US" dirty="0" err="1"/>
              <a:t>terpisah</a:t>
            </a:r>
            <a:r>
              <a:rPr lang="en-US" dirty="0"/>
              <a:t> </a:t>
            </a:r>
            <a:r>
              <a:rPr lang="en-US" dirty="0" err="1"/>
              <a:t>dalam</a:t>
            </a:r>
            <a:r>
              <a:rPr lang="en-US" dirty="0"/>
              <a:t> program. </a:t>
            </a:r>
            <a:r>
              <a:rPr lang="en-US" dirty="0" err="1"/>
              <a:t>Suatu</a:t>
            </a:r>
            <a:r>
              <a:rPr lang="en-US" dirty="0"/>
              <a:t> </a:t>
            </a:r>
            <a:r>
              <a:rPr lang="en-US" dirty="0" err="1"/>
              <a:t>proyek</a:t>
            </a:r>
            <a:r>
              <a:rPr lang="en-US" dirty="0"/>
              <a:t> </a:t>
            </a:r>
            <a:r>
              <a:rPr lang="en-US" dirty="0" err="1"/>
              <a:t>mungkin</a:t>
            </a:r>
            <a:r>
              <a:rPr lang="en-US" dirty="0"/>
              <a:t> </a:t>
            </a:r>
            <a:r>
              <a:rPr lang="en-US" dirty="0" err="1"/>
              <a:t>atau</a:t>
            </a:r>
            <a:r>
              <a:rPr lang="en-US" dirty="0"/>
              <a:t> </a:t>
            </a:r>
            <a:r>
              <a:rPr lang="en-US" dirty="0" err="1"/>
              <a:t>mungkin</a:t>
            </a:r>
            <a:r>
              <a:rPr lang="en-US" dirty="0"/>
              <a:t> </a:t>
            </a:r>
            <a:r>
              <a:rPr lang="en-US" dirty="0" err="1"/>
              <a:t>tidak</a:t>
            </a:r>
            <a:r>
              <a:rPr lang="en-US" dirty="0"/>
              <a:t> </a:t>
            </a:r>
            <a:r>
              <a:rPr lang="en-US" dirty="0" err="1"/>
              <a:t>menjadi</a:t>
            </a:r>
            <a:r>
              <a:rPr lang="en-US" dirty="0"/>
              <a:t> </a:t>
            </a:r>
            <a:r>
              <a:rPr lang="en-US" dirty="0" err="1"/>
              <a:t>bagian</a:t>
            </a:r>
            <a:r>
              <a:rPr lang="en-US" dirty="0"/>
              <a:t> </a:t>
            </a:r>
            <a:r>
              <a:rPr lang="en-US" dirty="0" err="1"/>
              <a:t>dari</a:t>
            </a:r>
            <a:r>
              <a:rPr lang="en-US" dirty="0"/>
              <a:t> </a:t>
            </a:r>
            <a:r>
              <a:rPr lang="en-US" dirty="0" err="1"/>
              <a:t>suatu</a:t>
            </a:r>
            <a:r>
              <a:rPr lang="en-US" dirty="0"/>
              <a:t> program </a:t>
            </a:r>
            <a:r>
              <a:rPr lang="en-US" dirty="0" err="1"/>
              <a:t>tetapi</a:t>
            </a:r>
            <a:r>
              <a:rPr lang="en-US" dirty="0"/>
              <a:t> </a:t>
            </a:r>
            <a:r>
              <a:rPr lang="en-US" dirty="0" err="1"/>
              <a:t>suatu</a:t>
            </a:r>
            <a:r>
              <a:rPr lang="en-US" dirty="0"/>
              <a:t> program </a:t>
            </a:r>
            <a:r>
              <a:rPr lang="en-US" dirty="0" err="1"/>
              <a:t>akan</a:t>
            </a:r>
            <a:r>
              <a:rPr lang="en-US" dirty="0"/>
              <a:t> </a:t>
            </a:r>
            <a:r>
              <a:rPr lang="en-US" dirty="0" err="1"/>
              <a:t>selalu</a:t>
            </a:r>
            <a:r>
              <a:rPr lang="en-US" dirty="0"/>
              <a:t> </a:t>
            </a:r>
            <a:r>
              <a:rPr lang="en-US" dirty="0" err="1"/>
              <a:t>memiliki</a:t>
            </a:r>
            <a:r>
              <a:rPr lang="en-US" dirty="0"/>
              <a:t> </a:t>
            </a:r>
            <a:r>
              <a:rPr lang="en-US" dirty="0" err="1"/>
              <a:t>proyek</a:t>
            </a:r>
            <a:r>
              <a:rPr lang="en-US" dirty="0"/>
              <a:t>.</a:t>
            </a:r>
            <a:endParaRPr dirty="0"/>
          </a:p>
        </p:txBody>
      </p:sp>
    </p:spTree>
    <p:extLst>
      <p:ext uri="{BB962C8B-B14F-4D97-AF65-F5344CB8AC3E}">
        <p14:creationId xmlns:p14="http://schemas.microsoft.com/office/powerpoint/2010/main" val="208590778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endParaRPr dirty="0"/>
          </a:p>
        </p:txBody>
      </p:sp>
    </p:spTree>
    <p:extLst>
      <p:ext uri="{BB962C8B-B14F-4D97-AF65-F5344CB8AC3E}">
        <p14:creationId xmlns:p14="http://schemas.microsoft.com/office/powerpoint/2010/main" val="177912360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endParaRPr dirty="0"/>
          </a:p>
        </p:txBody>
      </p:sp>
    </p:spTree>
    <p:extLst>
      <p:ext uri="{BB962C8B-B14F-4D97-AF65-F5344CB8AC3E}">
        <p14:creationId xmlns:p14="http://schemas.microsoft.com/office/powerpoint/2010/main" val="323331258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endParaRPr dirty="0"/>
          </a:p>
        </p:txBody>
      </p:sp>
    </p:spTree>
    <p:extLst>
      <p:ext uri="{BB962C8B-B14F-4D97-AF65-F5344CB8AC3E}">
        <p14:creationId xmlns:p14="http://schemas.microsoft.com/office/powerpoint/2010/main" val="35787751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endParaRPr dirty="0"/>
          </a:p>
        </p:txBody>
      </p:sp>
    </p:spTree>
    <p:extLst>
      <p:ext uri="{BB962C8B-B14F-4D97-AF65-F5344CB8AC3E}">
        <p14:creationId xmlns:p14="http://schemas.microsoft.com/office/powerpoint/2010/main" val="237489774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endParaRPr dirty="0"/>
          </a:p>
        </p:txBody>
      </p:sp>
    </p:spTree>
    <p:extLst>
      <p:ext uri="{BB962C8B-B14F-4D97-AF65-F5344CB8AC3E}">
        <p14:creationId xmlns:p14="http://schemas.microsoft.com/office/powerpoint/2010/main" val="10059375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endParaRPr dirty="0"/>
          </a:p>
        </p:txBody>
      </p:sp>
    </p:spTree>
    <p:extLst>
      <p:ext uri="{BB962C8B-B14F-4D97-AF65-F5344CB8AC3E}">
        <p14:creationId xmlns:p14="http://schemas.microsoft.com/office/powerpoint/2010/main" val="32168258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endParaRPr dirty="0"/>
          </a:p>
        </p:txBody>
      </p:sp>
    </p:spTree>
    <p:extLst>
      <p:ext uri="{BB962C8B-B14F-4D97-AF65-F5344CB8AC3E}">
        <p14:creationId xmlns:p14="http://schemas.microsoft.com/office/powerpoint/2010/main" val="143049149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endParaRPr dirty="0"/>
          </a:p>
        </p:txBody>
      </p:sp>
    </p:spTree>
    <p:extLst>
      <p:ext uri="{BB962C8B-B14F-4D97-AF65-F5344CB8AC3E}">
        <p14:creationId xmlns:p14="http://schemas.microsoft.com/office/powerpoint/2010/main" val="239082201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54dda1946d_6_2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54dda1946d_6_2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7643399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endParaRPr dirty="0"/>
          </a:p>
        </p:txBody>
      </p:sp>
    </p:spTree>
    <p:extLst>
      <p:ext uri="{BB962C8B-B14F-4D97-AF65-F5344CB8AC3E}">
        <p14:creationId xmlns:p14="http://schemas.microsoft.com/office/powerpoint/2010/main" val="222130724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endParaRPr dirty="0"/>
          </a:p>
        </p:txBody>
      </p:sp>
    </p:spTree>
    <p:extLst>
      <p:ext uri="{BB962C8B-B14F-4D97-AF65-F5344CB8AC3E}">
        <p14:creationId xmlns:p14="http://schemas.microsoft.com/office/powerpoint/2010/main" val="425239759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endParaRPr dirty="0"/>
          </a:p>
        </p:txBody>
      </p:sp>
    </p:spTree>
    <p:extLst>
      <p:ext uri="{BB962C8B-B14F-4D97-AF65-F5344CB8AC3E}">
        <p14:creationId xmlns:p14="http://schemas.microsoft.com/office/powerpoint/2010/main" val="303742305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endParaRPr dirty="0"/>
          </a:p>
        </p:txBody>
      </p:sp>
    </p:spTree>
    <p:extLst>
      <p:ext uri="{BB962C8B-B14F-4D97-AF65-F5344CB8AC3E}">
        <p14:creationId xmlns:p14="http://schemas.microsoft.com/office/powerpoint/2010/main" val="323195904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endParaRPr dirty="0"/>
          </a:p>
        </p:txBody>
      </p:sp>
    </p:spTree>
    <p:extLst>
      <p:ext uri="{BB962C8B-B14F-4D97-AF65-F5344CB8AC3E}">
        <p14:creationId xmlns:p14="http://schemas.microsoft.com/office/powerpoint/2010/main" val="33043470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endParaRPr dirty="0"/>
          </a:p>
        </p:txBody>
      </p:sp>
    </p:spTree>
    <p:extLst>
      <p:ext uri="{BB962C8B-B14F-4D97-AF65-F5344CB8AC3E}">
        <p14:creationId xmlns:p14="http://schemas.microsoft.com/office/powerpoint/2010/main" val="94597376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sz="1100" b="0" i="0" u="none" strike="noStrike" cap="none" baseline="0" dirty="0">
                <a:solidFill>
                  <a:srgbClr val="000000"/>
                </a:solidFill>
                <a:latin typeface="Arial"/>
                <a:ea typeface="Arial"/>
                <a:cs typeface="Arial"/>
                <a:sym typeface="Arial"/>
              </a:rPr>
              <a:t>A </a:t>
            </a:r>
            <a:r>
              <a:rPr lang="en-US" sz="1100" b="1" i="0" u="none" strike="noStrike" cap="none" baseline="0" dirty="0">
                <a:solidFill>
                  <a:srgbClr val="000000"/>
                </a:solidFill>
                <a:latin typeface="Arial"/>
                <a:ea typeface="Arial"/>
                <a:cs typeface="Arial"/>
                <a:sym typeface="Arial"/>
              </a:rPr>
              <a:t>network</a:t>
            </a:r>
            <a:r>
              <a:rPr lang="id-ID" sz="1100" b="1" i="0" u="none" strike="noStrike" cap="none" baseline="0" dirty="0">
                <a:solidFill>
                  <a:srgbClr val="000000"/>
                </a:solidFill>
                <a:latin typeface="Arial"/>
                <a:ea typeface="Arial"/>
                <a:cs typeface="Arial"/>
                <a:sym typeface="Arial"/>
              </a:rPr>
              <a:t> </a:t>
            </a:r>
            <a:r>
              <a:rPr lang="en-US" sz="1100" b="1" i="0" u="none" strike="noStrike" cap="none" baseline="0" dirty="0">
                <a:solidFill>
                  <a:srgbClr val="000000"/>
                </a:solidFill>
                <a:latin typeface="Arial"/>
                <a:ea typeface="Arial"/>
                <a:cs typeface="Arial"/>
                <a:sym typeface="Arial"/>
              </a:rPr>
              <a:t>diagram </a:t>
            </a:r>
            <a:r>
              <a:rPr lang="en-US" sz="1100" b="0" i="0" u="none" strike="noStrike" cap="none" baseline="0" dirty="0">
                <a:solidFill>
                  <a:srgbClr val="000000"/>
                </a:solidFill>
                <a:latin typeface="Arial"/>
                <a:ea typeface="Arial"/>
                <a:cs typeface="Arial"/>
                <a:sym typeface="Arial"/>
              </a:rPr>
              <a:t>is a schematic display of the logical relationships among project activities and</a:t>
            </a:r>
            <a:r>
              <a:rPr lang="id-ID" sz="1100" b="0" i="0" u="none" strike="noStrike" cap="none" baseline="0" dirty="0">
                <a:solidFill>
                  <a:srgbClr val="000000"/>
                </a:solidFill>
                <a:latin typeface="Arial"/>
                <a:ea typeface="Arial"/>
                <a:cs typeface="Arial"/>
                <a:sym typeface="Arial"/>
              </a:rPr>
              <a:t> </a:t>
            </a:r>
            <a:r>
              <a:rPr lang="en-US" sz="1100" b="0" i="0" u="none" strike="noStrike" cap="none" baseline="0" dirty="0">
                <a:solidFill>
                  <a:srgbClr val="000000"/>
                </a:solidFill>
                <a:latin typeface="Arial"/>
                <a:ea typeface="Arial"/>
                <a:cs typeface="Arial"/>
                <a:sym typeface="Arial"/>
              </a:rPr>
              <a:t>their sequencing.</a:t>
            </a:r>
            <a:endParaRPr dirty="0"/>
          </a:p>
        </p:txBody>
      </p:sp>
    </p:spTree>
    <p:extLst>
      <p:ext uri="{BB962C8B-B14F-4D97-AF65-F5344CB8AC3E}">
        <p14:creationId xmlns:p14="http://schemas.microsoft.com/office/powerpoint/2010/main" val="65632487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sz="1100" b="0" i="0" u="none" strike="noStrike" cap="none" baseline="0" dirty="0">
                <a:solidFill>
                  <a:srgbClr val="000000"/>
                </a:solidFill>
                <a:latin typeface="Arial"/>
                <a:ea typeface="Arial"/>
                <a:cs typeface="Arial"/>
                <a:sym typeface="Arial"/>
              </a:rPr>
              <a:t>A </a:t>
            </a:r>
            <a:r>
              <a:rPr lang="en-US" sz="1100" b="1" i="0" u="none" strike="noStrike" cap="none" baseline="0" dirty="0">
                <a:solidFill>
                  <a:srgbClr val="000000"/>
                </a:solidFill>
                <a:latin typeface="Arial"/>
                <a:ea typeface="Arial"/>
                <a:cs typeface="Arial"/>
                <a:sym typeface="Arial"/>
              </a:rPr>
              <a:t>network</a:t>
            </a:r>
            <a:r>
              <a:rPr lang="id-ID" sz="1100" b="1" i="0" u="none" strike="noStrike" cap="none" baseline="0" dirty="0">
                <a:solidFill>
                  <a:srgbClr val="000000"/>
                </a:solidFill>
                <a:latin typeface="Arial"/>
                <a:ea typeface="Arial"/>
                <a:cs typeface="Arial"/>
                <a:sym typeface="Arial"/>
              </a:rPr>
              <a:t> </a:t>
            </a:r>
            <a:r>
              <a:rPr lang="en-US" sz="1100" b="1" i="0" u="none" strike="noStrike" cap="none" baseline="0" dirty="0">
                <a:solidFill>
                  <a:srgbClr val="000000"/>
                </a:solidFill>
                <a:latin typeface="Arial"/>
                <a:ea typeface="Arial"/>
                <a:cs typeface="Arial"/>
                <a:sym typeface="Arial"/>
              </a:rPr>
              <a:t>diagram </a:t>
            </a:r>
            <a:r>
              <a:rPr lang="en-US" sz="1100" b="0" i="0" u="none" strike="noStrike" cap="none" baseline="0" dirty="0">
                <a:solidFill>
                  <a:srgbClr val="000000"/>
                </a:solidFill>
                <a:latin typeface="Arial"/>
                <a:ea typeface="Arial"/>
                <a:cs typeface="Arial"/>
                <a:sym typeface="Arial"/>
              </a:rPr>
              <a:t>is a schematic display of the logical relationships among project activities and</a:t>
            </a:r>
            <a:r>
              <a:rPr lang="id-ID" sz="1100" b="0" i="0" u="none" strike="noStrike" cap="none" baseline="0" dirty="0">
                <a:solidFill>
                  <a:srgbClr val="000000"/>
                </a:solidFill>
                <a:latin typeface="Arial"/>
                <a:ea typeface="Arial"/>
                <a:cs typeface="Arial"/>
                <a:sym typeface="Arial"/>
              </a:rPr>
              <a:t> </a:t>
            </a:r>
            <a:r>
              <a:rPr lang="en-US" sz="1100" b="0" i="0" u="none" strike="noStrike" cap="none" baseline="0" dirty="0">
                <a:solidFill>
                  <a:srgbClr val="000000"/>
                </a:solidFill>
                <a:latin typeface="Arial"/>
                <a:ea typeface="Arial"/>
                <a:cs typeface="Arial"/>
                <a:sym typeface="Arial"/>
              </a:rPr>
              <a:t>their sequencing.</a:t>
            </a:r>
            <a:endParaRPr dirty="0"/>
          </a:p>
        </p:txBody>
      </p:sp>
    </p:spTree>
    <p:extLst>
      <p:ext uri="{BB962C8B-B14F-4D97-AF65-F5344CB8AC3E}">
        <p14:creationId xmlns:p14="http://schemas.microsoft.com/office/powerpoint/2010/main" val="96853541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endParaRPr dirty="0"/>
          </a:p>
        </p:txBody>
      </p:sp>
    </p:spTree>
    <p:extLst>
      <p:ext uri="{BB962C8B-B14F-4D97-AF65-F5344CB8AC3E}">
        <p14:creationId xmlns:p14="http://schemas.microsoft.com/office/powerpoint/2010/main" val="278469431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r>
              <a:rPr lang="en-US" sz="1100" b="0" i="0" u="none" strike="noStrike" cap="none" dirty="0">
                <a:solidFill>
                  <a:srgbClr val="000000"/>
                </a:solidFill>
                <a:effectLst/>
                <a:latin typeface="Arial"/>
                <a:ea typeface="Arial"/>
                <a:cs typeface="Arial"/>
                <a:sym typeface="Arial"/>
              </a:rPr>
              <a:t> For a banking client, a project manager writes the goal statement in the project charter as “improve communication channels”.</a:t>
            </a:r>
          </a:p>
          <a:p>
            <a:pPr marL="171450" lvl="0" indent="-171450" algn="l" rtl="0">
              <a:spcBef>
                <a:spcPts val="0"/>
              </a:spcBef>
              <a:spcAft>
                <a:spcPts val="0"/>
              </a:spcAft>
            </a:pPr>
            <a:r>
              <a:rPr lang="en-US" sz="1100" b="0" i="0" u="none" strike="noStrike" cap="none" dirty="0">
                <a:solidFill>
                  <a:srgbClr val="000000"/>
                </a:solidFill>
                <a:effectLst/>
                <a:latin typeface="Arial"/>
                <a:ea typeface="Arial"/>
                <a:cs typeface="Arial"/>
                <a:sym typeface="Arial"/>
              </a:rPr>
              <a:t>Avoid simply attaching your project charter as a PDF in an email. Instead, present your charter to your sponsors, stakeholders, or clients—do this in a meeting or through a slide presentation that includes supporting media. Make sure you leave time for questions and answers.</a:t>
            </a:r>
            <a:endParaRPr dirty="0"/>
          </a:p>
        </p:txBody>
      </p:sp>
    </p:spTree>
    <p:extLst>
      <p:ext uri="{BB962C8B-B14F-4D97-AF65-F5344CB8AC3E}">
        <p14:creationId xmlns:p14="http://schemas.microsoft.com/office/powerpoint/2010/main" val="58363197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r>
              <a:rPr lang="en-US" sz="1100" b="0" i="0" u="none" strike="noStrike" cap="none" dirty="0">
                <a:solidFill>
                  <a:srgbClr val="000000"/>
                </a:solidFill>
                <a:effectLst/>
                <a:latin typeface="Arial"/>
                <a:ea typeface="Arial"/>
                <a:cs typeface="Arial"/>
                <a:sym typeface="Arial"/>
              </a:rPr>
              <a:t> For a banking client, a project manager writes the goal statement in the project charter as “improve communication channels”.</a:t>
            </a:r>
          </a:p>
          <a:p>
            <a:pPr marL="171450" lvl="0" indent="-171450" algn="l" rtl="0">
              <a:spcBef>
                <a:spcPts val="0"/>
              </a:spcBef>
              <a:spcAft>
                <a:spcPts val="0"/>
              </a:spcAft>
            </a:pPr>
            <a:r>
              <a:rPr lang="en-US" sz="1100" b="0" i="0" u="none" strike="noStrike" cap="none" dirty="0">
                <a:solidFill>
                  <a:srgbClr val="000000"/>
                </a:solidFill>
                <a:effectLst/>
                <a:latin typeface="Arial"/>
                <a:ea typeface="Arial"/>
                <a:cs typeface="Arial"/>
                <a:sym typeface="Arial"/>
              </a:rPr>
              <a:t>Avoid simply attaching your project charter as a PDF in an email. Instead, present your charter to your sponsors, stakeholders, or clients—do this in a meeting or through a slide presentation that includes supporting media. Make sure you leave time for questions and answers.</a:t>
            </a:r>
            <a:endParaRPr dirty="0"/>
          </a:p>
        </p:txBody>
      </p:sp>
    </p:spTree>
    <p:extLst>
      <p:ext uri="{BB962C8B-B14F-4D97-AF65-F5344CB8AC3E}">
        <p14:creationId xmlns:p14="http://schemas.microsoft.com/office/powerpoint/2010/main" val="425646627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r>
              <a:rPr lang="en-US" sz="1100" b="0" i="0" u="none" strike="noStrike" cap="none" dirty="0">
                <a:solidFill>
                  <a:srgbClr val="000000"/>
                </a:solidFill>
                <a:effectLst/>
                <a:latin typeface="Arial"/>
                <a:ea typeface="Arial"/>
                <a:cs typeface="Arial"/>
                <a:sym typeface="Arial"/>
              </a:rPr>
              <a:t> For a banking client, a project manager writes the goal statement in the project charter as “improve communication channels”.</a:t>
            </a:r>
          </a:p>
          <a:p>
            <a:pPr marL="171450" lvl="0" indent="-171450" algn="l" rtl="0">
              <a:spcBef>
                <a:spcPts val="0"/>
              </a:spcBef>
              <a:spcAft>
                <a:spcPts val="0"/>
              </a:spcAft>
            </a:pPr>
            <a:r>
              <a:rPr lang="en-US" sz="1100" b="0" i="0" u="none" strike="noStrike" cap="none" dirty="0">
                <a:solidFill>
                  <a:srgbClr val="000000"/>
                </a:solidFill>
                <a:effectLst/>
                <a:latin typeface="Arial"/>
                <a:ea typeface="Arial"/>
                <a:cs typeface="Arial"/>
                <a:sym typeface="Arial"/>
              </a:rPr>
              <a:t>Avoid simply attaching your project charter as a PDF in an email. Instead, present your charter to your sponsors, stakeholders, or clients—do this in a meeting or through a slide presentation that includes supporting media. Make sure you leave time for questions and answers.</a:t>
            </a:r>
            <a:endParaRPr dirty="0"/>
          </a:p>
        </p:txBody>
      </p:sp>
    </p:spTree>
    <p:extLst>
      <p:ext uri="{BB962C8B-B14F-4D97-AF65-F5344CB8AC3E}">
        <p14:creationId xmlns:p14="http://schemas.microsoft.com/office/powerpoint/2010/main" val="30199640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endParaRPr dirty="0"/>
          </a:p>
        </p:txBody>
      </p:sp>
    </p:spTree>
    <p:extLst>
      <p:ext uri="{BB962C8B-B14F-4D97-AF65-F5344CB8AC3E}">
        <p14:creationId xmlns:p14="http://schemas.microsoft.com/office/powerpoint/2010/main" val="40939445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endParaRPr dirty="0"/>
          </a:p>
        </p:txBody>
      </p:sp>
    </p:spTree>
    <p:extLst>
      <p:ext uri="{BB962C8B-B14F-4D97-AF65-F5344CB8AC3E}">
        <p14:creationId xmlns:p14="http://schemas.microsoft.com/office/powerpoint/2010/main" val="8423094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endParaRPr dirty="0"/>
          </a:p>
        </p:txBody>
      </p:sp>
    </p:spTree>
    <p:extLst>
      <p:ext uri="{BB962C8B-B14F-4D97-AF65-F5344CB8AC3E}">
        <p14:creationId xmlns:p14="http://schemas.microsoft.com/office/powerpoint/2010/main" val="267507613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9" name="Picture 8" descr="HD-PanelTitle-GrommetsCombine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1619" cy="5142161"/>
          </a:xfrm>
          <a:prstGeom prst="rect">
            <a:avLst/>
          </a:prstGeom>
        </p:spPr>
      </p:pic>
      <p:sp>
        <p:nvSpPr>
          <p:cNvPr id="2" name="Title 1"/>
          <p:cNvSpPr>
            <a:spLocks noGrp="1"/>
          </p:cNvSpPr>
          <p:nvPr>
            <p:ph type="ctrTitle"/>
          </p:nvPr>
        </p:nvSpPr>
        <p:spPr>
          <a:xfrm>
            <a:off x="2019299" y="1403349"/>
            <a:ext cx="5111752" cy="1136650"/>
          </a:xfrm>
        </p:spPr>
        <p:txBody>
          <a:bodyPr anchor="b">
            <a:noAutofit/>
          </a:bodyPr>
          <a:lstStyle>
            <a:lvl1pPr algn="ctr">
              <a:defRPr sz="4050">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2019299" y="2743198"/>
            <a:ext cx="5111752" cy="990602"/>
          </a:xfrm>
        </p:spPr>
        <p:txBody>
          <a:bodyPr anchor="t">
            <a:normAutofit/>
          </a:bodyPr>
          <a:lstStyle>
            <a:lvl1pPr marL="0" indent="0" algn="ctr">
              <a:buNone/>
              <a:defRPr sz="1575">
                <a:solidFill>
                  <a:schemeClr val="tx1"/>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a:xfrm>
            <a:off x="5987425" y="3778247"/>
            <a:ext cx="673100" cy="209550"/>
          </a:xfrm>
        </p:spPr>
        <p:txBody>
          <a:bodyPr/>
          <a:lstStyle/>
          <a:p>
            <a:fld id="{6AD6EE87-EBD5-4F12-A48A-63ACA297AC8F}" type="datetimeFigureOut">
              <a:rPr lang="en-US" smtClean="0"/>
              <a:t>6/6/2020</a:t>
            </a:fld>
            <a:endParaRPr lang="en-US" dirty="0"/>
          </a:p>
        </p:txBody>
      </p:sp>
      <p:sp>
        <p:nvSpPr>
          <p:cNvPr id="5" name="Footer Placeholder 4"/>
          <p:cNvSpPr>
            <a:spLocks noGrp="1"/>
          </p:cNvSpPr>
          <p:nvPr>
            <p:ph type="ftr" sz="quarter" idx="11"/>
          </p:nvPr>
        </p:nvSpPr>
        <p:spPr>
          <a:xfrm>
            <a:off x="2019298" y="3778247"/>
            <a:ext cx="3910976" cy="209550"/>
          </a:xfrm>
        </p:spPr>
        <p:txBody>
          <a:bodyPr/>
          <a:lstStyle/>
          <a:p>
            <a:endParaRPr lang="en-US" dirty="0"/>
          </a:p>
        </p:txBody>
      </p:sp>
      <p:sp>
        <p:nvSpPr>
          <p:cNvPr id="6" name="Slide Number Placeholder 5"/>
          <p:cNvSpPr>
            <a:spLocks noGrp="1"/>
          </p:cNvSpPr>
          <p:nvPr>
            <p:ph type="sldNum" sz="quarter" idx="12"/>
          </p:nvPr>
        </p:nvSpPr>
        <p:spPr>
          <a:xfrm>
            <a:off x="6717676" y="3778247"/>
            <a:ext cx="413375" cy="209550"/>
          </a:xfrm>
        </p:spPr>
        <p:txBody>
          <a:bodyPr/>
          <a:lstStyle/>
          <a:p>
            <a:fld id="{4FAB73BC-B049-4115-A692-8D63A059BFB8}" type="slidenum">
              <a:rPr lang="en-US" smtClean="0"/>
              <a:t>‹#›</a:t>
            </a:fld>
            <a:endParaRPr lang="en-US" dirty="0"/>
          </a:p>
        </p:txBody>
      </p:sp>
      <p:cxnSp>
        <p:nvCxnSpPr>
          <p:cNvPr id="15" name="Straight Connector 14"/>
          <p:cNvCxnSpPr/>
          <p:nvPr/>
        </p:nvCxnSpPr>
        <p:spPr>
          <a:xfrm>
            <a:off x="2019299" y="2641598"/>
            <a:ext cx="5111751"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90820103"/>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71551" y="3611561"/>
            <a:ext cx="7207250" cy="425054"/>
          </a:xfrm>
        </p:spPr>
        <p:txBody>
          <a:bodyPr anchor="b">
            <a:normAutofit/>
          </a:bodyPr>
          <a:lstStyle>
            <a:lvl1pPr algn="ctr">
              <a:defRPr sz="18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781070" y="781050"/>
            <a:ext cx="7579479" cy="2501902"/>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smtClean="0"/>
              <a:t>Click icon to add picture</a:t>
            </a:r>
            <a:endParaRPr lang="en-US" dirty="0"/>
          </a:p>
        </p:txBody>
      </p:sp>
      <p:sp>
        <p:nvSpPr>
          <p:cNvPr id="4" name="Text Placeholder 3"/>
          <p:cNvSpPr>
            <a:spLocks noGrp="1"/>
          </p:cNvSpPr>
          <p:nvPr>
            <p:ph type="body" sz="half" idx="2"/>
          </p:nvPr>
        </p:nvSpPr>
        <p:spPr>
          <a:xfrm>
            <a:off x="971551" y="4036615"/>
            <a:ext cx="7207250" cy="370284"/>
          </a:xfrm>
        </p:spPr>
        <p:txBody>
          <a:bodyPr>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0298CD5-6C1E-4009-B41F-6DF62E31D3BE}" type="datetimeFigureOut">
              <a:rPr lang="en-US" smtClean="0"/>
              <a:pPr/>
              <a:t>6/6/2020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785896623"/>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77901" y="736599"/>
            <a:ext cx="7194549" cy="2216151"/>
          </a:xfrm>
        </p:spPr>
        <p:txBody>
          <a:bodyPr anchor="ctr">
            <a:normAutofit/>
          </a:bodyPr>
          <a:lstStyle>
            <a:lvl1pPr algn="ctr">
              <a:defRPr sz="2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977901" y="3257550"/>
            <a:ext cx="7194549" cy="1149350"/>
          </a:xfrm>
        </p:spPr>
        <p:txBody>
          <a:bodyPr anchor="ctr">
            <a:normAutofit/>
          </a:bodyPr>
          <a:lstStyle>
            <a:lvl1pPr marL="0" indent="0" algn="ctr">
              <a:buNone/>
              <a:defRPr sz="1500">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0298CD5-6C1E-4009-B41F-6DF62E31D3BE}" type="datetimeFigureOut">
              <a:rPr lang="en-US" smtClean="0"/>
              <a:pPr/>
              <a:t>6/6/2020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cxnSp>
        <p:nvCxnSpPr>
          <p:cNvPr id="15" name="Straight Connector 14"/>
          <p:cNvCxnSpPr/>
          <p:nvPr/>
        </p:nvCxnSpPr>
        <p:spPr>
          <a:xfrm>
            <a:off x="1047127" y="3105149"/>
            <a:ext cx="7055474"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57868456"/>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84660" y="736599"/>
            <a:ext cx="6972299" cy="1778001"/>
          </a:xfrm>
        </p:spPr>
        <p:txBody>
          <a:bodyPr anchor="ctr">
            <a:normAutofit/>
          </a:bodyPr>
          <a:lstStyle>
            <a:lvl1pPr algn="ctr">
              <a:defRPr sz="240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1256109" y="2514600"/>
            <a:ext cx="6629402" cy="438150"/>
          </a:xfrm>
        </p:spPr>
        <p:txBody>
          <a:bodyPr anchor="ctr">
            <a:normAutofit/>
          </a:bodyPr>
          <a:lstStyle>
            <a:lvl1pPr marL="0" indent="0" algn="r">
              <a:buFontTx/>
              <a:buNone/>
              <a:defRPr sz="1500"/>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971551" y="3257550"/>
            <a:ext cx="7207250" cy="1149350"/>
          </a:xfrm>
        </p:spPr>
        <p:txBody>
          <a:bodyPr anchor="ctr">
            <a:normAutofit/>
          </a:bodyPr>
          <a:lstStyle>
            <a:lvl1pPr marL="0" indent="0" algn="ctr">
              <a:buNone/>
              <a:defRPr sz="1500">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0298CD5-6C1E-4009-B41F-6DF62E31D3BE}" type="datetimeFigureOut">
              <a:rPr lang="en-US" smtClean="0"/>
              <a:pPr/>
              <a:t>6/6/2020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
        <p:nvSpPr>
          <p:cNvPr id="14" name="TextBox 13"/>
          <p:cNvSpPr txBox="1"/>
          <p:nvPr/>
        </p:nvSpPr>
        <p:spPr>
          <a:xfrm>
            <a:off x="646510" y="659971"/>
            <a:ext cx="457200" cy="438582"/>
          </a:xfrm>
          <a:prstGeom prst="rect">
            <a:avLst/>
          </a:prstGeom>
        </p:spPr>
        <p:txBody>
          <a:bodyPr vert="horz" lIns="68580" tIns="34290" rIns="68580" bIns="34290" rtlCol="0" anchor="ctr">
            <a:noAutofit/>
          </a:bodyPr>
          <a:lstStyle/>
          <a:p>
            <a:pPr lvl="0"/>
            <a:r>
              <a:rPr lang="en-US" sz="6000" dirty="0">
                <a:solidFill>
                  <a:schemeClr val="tx1"/>
                </a:solidFill>
                <a:effectLst/>
              </a:rPr>
              <a:t>“</a:t>
            </a:r>
          </a:p>
        </p:txBody>
      </p:sp>
      <p:sp>
        <p:nvSpPr>
          <p:cNvPr id="15" name="TextBox 14"/>
          <p:cNvSpPr txBox="1"/>
          <p:nvPr/>
        </p:nvSpPr>
        <p:spPr>
          <a:xfrm>
            <a:off x="7950200" y="2120903"/>
            <a:ext cx="457200" cy="438582"/>
          </a:xfrm>
          <a:prstGeom prst="rect">
            <a:avLst/>
          </a:prstGeom>
        </p:spPr>
        <p:txBody>
          <a:bodyPr vert="horz" lIns="68580" tIns="34290" rIns="68580" bIns="34290" rtlCol="0" anchor="ctr">
            <a:noAutofit/>
          </a:bodyPr>
          <a:lstStyle/>
          <a:p>
            <a:pPr lvl="0" algn="r"/>
            <a:r>
              <a:rPr lang="en-US" sz="6000" dirty="0">
                <a:solidFill>
                  <a:schemeClr val="tx1"/>
                </a:solidFill>
                <a:effectLst/>
              </a:rPr>
              <a:t>”</a:t>
            </a:r>
          </a:p>
        </p:txBody>
      </p:sp>
      <p:cxnSp>
        <p:nvCxnSpPr>
          <p:cNvPr id="19" name="Straight Connector 18"/>
          <p:cNvCxnSpPr/>
          <p:nvPr/>
        </p:nvCxnSpPr>
        <p:spPr>
          <a:xfrm>
            <a:off x="1047127" y="3105149"/>
            <a:ext cx="7055474"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61499371"/>
      </p:ext>
    </p:extLst>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71552" y="2481436"/>
            <a:ext cx="7207251" cy="1101600"/>
          </a:xfrm>
        </p:spPr>
        <p:txBody>
          <a:bodyPr anchor="b">
            <a:normAutofit/>
          </a:bodyPr>
          <a:lstStyle>
            <a:lvl1pPr algn="l">
              <a:defRPr sz="2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971551" y="3583036"/>
            <a:ext cx="7207251" cy="645300"/>
          </a:xfrm>
        </p:spPr>
        <p:txBody>
          <a:bodyPr anchor="t">
            <a:normAutofit/>
          </a:bodyPr>
          <a:lstStyle>
            <a:lvl1pPr marL="0" indent="0" algn="l">
              <a:buNone/>
              <a:defRPr sz="1500">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0298CD5-6C1E-4009-B41F-6DF62E31D3BE}" type="datetimeFigureOut">
              <a:rPr lang="en-US" smtClean="0"/>
              <a:pPr/>
              <a:t>6/6/2020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345597636"/>
      </p:ext>
    </p:extLst>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084660" y="736599"/>
            <a:ext cx="6972299" cy="1682751"/>
          </a:xfrm>
        </p:spPr>
        <p:txBody>
          <a:bodyPr anchor="ctr">
            <a:normAutofit/>
          </a:bodyPr>
          <a:lstStyle>
            <a:lvl1pPr algn="ctr">
              <a:defRPr sz="2400" b="0" cap="none">
                <a:solidFill>
                  <a:schemeClr val="tx1"/>
                </a:solidFill>
              </a:defRPr>
            </a:lvl1pPr>
          </a:lstStyle>
          <a:p>
            <a:r>
              <a:rPr lang="en-US" smtClean="0"/>
              <a:t>Click to edit Master title style</a:t>
            </a:r>
            <a:endParaRPr lang="en-US" dirty="0"/>
          </a:p>
        </p:txBody>
      </p:sp>
      <p:sp>
        <p:nvSpPr>
          <p:cNvPr id="14" name="Text Placeholder 2"/>
          <p:cNvSpPr>
            <a:spLocks noGrp="1"/>
          </p:cNvSpPr>
          <p:nvPr>
            <p:ph type="body" idx="13"/>
          </p:nvPr>
        </p:nvSpPr>
        <p:spPr>
          <a:xfrm>
            <a:off x="971551" y="2729484"/>
            <a:ext cx="7207251" cy="665226"/>
          </a:xfrm>
        </p:spPr>
        <p:txBody>
          <a:bodyPr anchor="b">
            <a:normAutofit/>
          </a:bodyPr>
          <a:lstStyle>
            <a:lvl1pPr marL="0" indent="0" algn="l">
              <a:spcBef>
                <a:spcPts val="0"/>
              </a:spcBef>
              <a:buNone/>
              <a:defRPr sz="1800">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smtClean="0"/>
              <a:t>Click to edit Master text styles</a:t>
            </a:r>
          </a:p>
        </p:txBody>
      </p:sp>
      <p:sp>
        <p:nvSpPr>
          <p:cNvPr id="3" name="Text Placeholder 2"/>
          <p:cNvSpPr>
            <a:spLocks noGrp="1"/>
          </p:cNvSpPr>
          <p:nvPr>
            <p:ph type="body" idx="1"/>
          </p:nvPr>
        </p:nvSpPr>
        <p:spPr>
          <a:xfrm>
            <a:off x="971551" y="3397250"/>
            <a:ext cx="7207251" cy="1009650"/>
          </a:xfrm>
        </p:spPr>
        <p:txBody>
          <a:bodyPr anchor="t">
            <a:normAutofit/>
          </a:bodyPr>
          <a:lstStyle>
            <a:lvl1pPr marL="0" indent="0" algn="l">
              <a:buNone/>
              <a:defRPr sz="1350">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0298CD5-6C1E-4009-B41F-6DF62E31D3BE}" type="datetimeFigureOut">
              <a:rPr lang="en-US" smtClean="0"/>
              <a:pPr/>
              <a:t>6/6/2020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
        <p:nvSpPr>
          <p:cNvPr id="12" name="TextBox 11"/>
          <p:cNvSpPr txBox="1"/>
          <p:nvPr/>
        </p:nvSpPr>
        <p:spPr>
          <a:xfrm>
            <a:off x="646510" y="659971"/>
            <a:ext cx="457200" cy="438582"/>
          </a:xfrm>
          <a:prstGeom prst="rect">
            <a:avLst/>
          </a:prstGeom>
        </p:spPr>
        <p:txBody>
          <a:bodyPr vert="horz" lIns="68580" tIns="34290" rIns="68580" bIns="34290" rtlCol="0" anchor="ctr">
            <a:noAutofit/>
          </a:bodyPr>
          <a:lstStyle/>
          <a:p>
            <a:pPr lvl="0"/>
            <a:r>
              <a:rPr lang="en-US" sz="6000" dirty="0">
                <a:solidFill>
                  <a:schemeClr val="tx1"/>
                </a:solidFill>
                <a:effectLst/>
              </a:rPr>
              <a:t>“</a:t>
            </a:r>
          </a:p>
        </p:txBody>
      </p:sp>
      <p:sp>
        <p:nvSpPr>
          <p:cNvPr id="13" name="TextBox 12"/>
          <p:cNvSpPr txBox="1"/>
          <p:nvPr/>
        </p:nvSpPr>
        <p:spPr>
          <a:xfrm>
            <a:off x="7950200" y="1949446"/>
            <a:ext cx="457200" cy="438582"/>
          </a:xfrm>
          <a:prstGeom prst="rect">
            <a:avLst/>
          </a:prstGeom>
        </p:spPr>
        <p:txBody>
          <a:bodyPr vert="horz" lIns="68580" tIns="34290" rIns="68580" bIns="34290" rtlCol="0" anchor="ctr">
            <a:noAutofit/>
          </a:bodyPr>
          <a:lstStyle/>
          <a:p>
            <a:pPr lvl="0" algn="r"/>
            <a:r>
              <a:rPr lang="en-US" sz="6000" dirty="0">
                <a:solidFill>
                  <a:schemeClr val="tx1"/>
                </a:solidFill>
                <a:effectLst/>
              </a:rPr>
              <a:t>”</a:t>
            </a:r>
          </a:p>
        </p:txBody>
      </p:sp>
      <p:cxnSp>
        <p:nvCxnSpPr>
          <p:cNvPr id="26" name="Straight Connector 25"/>
          <p:cNvCxnSpPr/>
          <p:nvPr/>
        </p:nvCxnSpPr>
        <p:spPr>
          <a:xfrm>
            <a:off x="1047127" y="2571750"/>
            <a:ext cx="7055474"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48225501"/>
      </p:ext>
    </p:extLst>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971551" y="736599"/>
            <a:ext cx="7207250" cy="1682751"/>
          </a:xfrm>
        </p:spPr>
        <p:txBody>
          <a:bodyPr vert="horz" lIns="91440" tIns="45720" rIns="91440" bIns="45720" rtlCol="0" anchor="ctr">
            <a:normAutofit/>
          </a:bodyPr>
          <a:lstStyle>
            <a:lvl1pPr>
              <a:defRPr lang="en-US" b="0" dirty="0"/>
            </a:lvl1pPr>
          </a:lstStyle>
          <a:p>
            <a:pPr marL="0" lvl="0"/>
            <a:r>
              <a:rPr lang="en-US" smtClean="0"/>
              <a:t>Click to edit Master title style</a:t>
            </a:r>
            <a:endParaRPr lang="en-US" dirty="0"/>
          </a:p>
        </p:txBody>
      </p:sp>
      <p:sp>
        <p:nvSpPr>
          <p:cNvPr id="11" name="Text Placeholder 2"/>
          <p:cNvSpPr>
            <a:spLocks noGrp="1"/>
          </p:cNvSpPr>
          <p:nvPr>
            <p:ph type="body" idx="13"/>
          </p:nvPr>
        </p:nvSpPr>
        <p:spPr>
          <a:xfrm>
            <a:off x="971551" y="2722626"/>
            <a:ext cx="7207251" cy="630936"/>
          </a:xfrm>
        </p:spPr>
        <p:txBody>
          <a:bodyPr anchor="b">
            <a:normAutofit/>
          </a:bodyPr>
          <a:lstStyle>
            <a:lvl1pPr marL="0" indent="0" algn="l">
              <a:spcBef>
                <a:spcPts val="0"/>
              </a:spcBef>
              <a:buNone/>
              <a:defRPr sz="2100">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smtClean="0"/>
              <a:t>Click to edit Master text styles</a:t>
            </a:r>
          </a:p>
        </p:txBody>
      </p:sp>
      <p:sp>
        <p:nvSpPr>
          <p:cNvPr id="3" name="Text Placeholder 2"/>
          <p:cNvSpPr>
            <a:spLocks noGrp="1"/>
          </p:cNvSpPr>
          <p:nvPr>
            <p:ph type="body" idx="1"/>
          </p:nvPr>
        </p:nvSpPr>
        <p:spPr>
          <a:xfrm>
            <a:off x="971550" y="3352800"/>
            <a:ext cx="7207253" cy="1054100"/>
          </a:xfrm>
        </p:spPr>
        <p:txBody>
          <a:bodyPr anchor="t">
            <a:normAutofit/>
          </a:bodyPr>
          <a:lstStyle>
            <a:lvl1pPr marL="0" indent="0" algn="l">
              <a:buNone/>
              <a:defRPr sz="1350">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0298CD5-6C1E-4009-B41F-6DF62E31D3BE}" type="datetimeFigureOut">
              <a:rPr lang="en-US" smtClean="0"/>
              <a:pPr/>
              <a:t>6/6/2020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cxnSp>
        <p:nvCxnSpPr>
          <p:cNvPr id="15" name="Straight Connector 14"/>
          <p:cNvCxnSpPr/>
          <p:nvPr/>
        </p:nvCxnSpPr>
        <p:spPr>
          <a:xfrm>
            <a:off x="1047127" y="2571750"/>
            <a:ext cx="7055474"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3622638"/>
      </p:ext>
    </p:extLst>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CD73815-2707-4475-8F1A-B873CB631BB4}" type="datetimeFigureOut">
              <a:rPr lang="en-US" smtClean="0"/>
              <a:t>6/6/2020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cxnSp>
        <p:nvCxnSpPr>
          <p:cNvPr id="14" name="Straight Connector 13"/>
          <p:cNvCxnSpPr/>
          <p:nvPr/>
        </p:nvCxnSpPr>
        <p:spPr>
          <a:xfrm>
            <a:off x="1047127" y="1816100"/>
            <a:ext cx="7055474"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6256743"/>
      </p:ext>
    </p:extLst>
  </p:cSld>
  <p:clrMapOvr>
    <a:masterClrMapping/>
  </p:clrMapOvr>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49518" y="736599"/>
            <a:ext cx="1418171" cy="367030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971549" y="736599"/>
            <a:ext cx="5574769" cy="3670301"/>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A4AFB99-0EAB-4182-AFF8-E214C82A68F6}" type="datetimeFigureOut">
              <a:rPr lang="en-US" smtClean="0"/>
              <a:t>6/6/2020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cxnSp>
        <p:nvCxnSpPr>
          <p:cNvPr id="14" name="Straight Connector 13"/>
          <p:cNvCxnSpPr/>
          <p:nvPr/>
        </p:nvCxnSpPr>
        <p:spPr>
          <a:xfrm>
            <a:off x="6647918" y="742950"/>
            <a:ext cx="0" cy="36576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56409378"/>
      </p:ext>
    </p:extLst>
  </p:cSld>
  <p:clrMapOvr>
    <a:masterClrMapping/>
  </p:clrMapOvr>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 BODY TEXT 1">
  <p:cSld name="TITLE + BODY TEXT 1">
    <p:bg>
      <p:bgPr>
        <a:solidFill>
          <a:schemeClr val="lt1"/>
        </a:solidFill>
        <a:effectLst/>
      </p:bgPr>
    </p:bg>
    <p:spTree>
      <p:nvGrpSpPr>
        <p:cNvPr id="1" name="Shape 36"/>
        <p:cNvGrpSpPr/>
        <p:nvPr/>
      </p:nvGrpSpPr>
      <p:grpSpPr>
        <a:xfrm>
          <a:off x="0" y="0"/>
          <a:ext cx="0" cy="0"/>
          <a:chOff x="0" y="0"/>
          <a:chExt cx="0" cy="0"/>
        </a:xfrm>
      </p:grpSpPr>
      <p:sp>
        <p:nvSpPr>
          <p:cNvPr id="37" name="Google Shape;37;p6"/>
          <p:cNvSpPr txBox="1">
            <a:spLocks noGrp="1"/>
          </p:cNvSpPr>
          <p:nvPr>
            <p:ph type="body" idx="1"/>
          </p:nvPr>
        </p:nvSpPr>
        <p:spPr>
          <a:xfrm>
            <a:off x="717419" y="2593100"/>
            <a:ext cx="3440700" cy="1476000"/>
          </a:xfrm>
          <a:prstGeom prst="rect">
            <a:avLst/>
          </a:prstGeom>
        </p:spPr>
        <p:txBody>
          <a:bodyPr spcFirstLastPara="1" wrap="square" lIns="91425" tIns="91425" rIns="91425" bIns="91425" anchor="t" anchorCtr="0">
            <a:noAutofit/>
          </a:bodyPr>
          <a:lstStyle>
            <a:lvl1pPr marL="457200" lvl="0" indent="-298450" rtl="0">
              <a:spcBef>
                <a:spcPts val="0"/>
              </a:spcBef>
              <a:spcAft>
                <a:spcPts val="0"/>
              </a:spcAft>
              <a:buClr>
                <a:schemeClr val="accent4"/>
              </a:buClr>
              <a:buSzPts val="1100"/>
              <a:buChar char="●"/>
              <a:defRPr sz="1100">
                <a:solidFill>
                  <a:schemeClr val="accent4"/>
                </a:solidFill>
              </a:defRPr>
            </a:lvl1pPr>
            <a:lvl2pPr marL="914400" lvl="1" indent="-298450" rtl="0">
              <a:spcBef>
                <a:spcPts val="1600"/>
              </a:spcBef>
              <a:spcAft>
                <a:spcPts val="0"/>
              </a:spcAft>
              <a:buClr>
                <a:schemeClr val="accent4"/>
              </a:buClr>
              <a:buSzPts val="1100"/>
              <a:buChar char="○"/>
              <a:defRPr sz="1100">
                <a:solidFill>
                  <a:schemeClr val="accent4"/>
                </a:solidFill>
              </a:defRPr>
            </a:lvl2pPr>
            <a:lvl3pPr marL="1371600" lvl="2" indent="-298450" rtl="0">
              <a:spcBef>
                <a:spcPts val="1600"/>
              </a:spcBef>
              <a:spcAft>
                <a:spcPts val="0"/>
              </a:spcAft>
              <a:buClr>
                <a:schemeClr val="accent4"/>
              </a:buClr>
              <a:buSzPts val="1100"/>
              <a:buChar char="■"/>
              <a:defRPr sz="1100">
                <a:solidFill>
                  <a:schemeClr val="accent4"/>
                </a:solidFill>
              </a:defRPr>
            </a:lvl3pPr>
            <a:lvl4pPr marL="1828800" lvl="3" indent="-298450" rtl="0">
              <a:spcBef>
                <a:spcPts val="1600"/>
              </a:spcBef>
              <a:spcAft>
                <a:spcPts val="0"/>
              </a:spcAft>
              <a:buClr>
                <a:schemeClr val="accent4"/>
              </a:buClr>
              <a:buSzPts val="1100"/>
              <a:buChar char="●"/>
              <a:defRPr sz="1100">
                <a:solidFill>
                  <a:schemeClr val="accent4"/>
                </a:solidFill>
              </a:defRPr>
            </a:lvl4pPr>
            <a:lvl5pPr marL="2286000" lvl="4" indent="-298450" rtl="0">
              <a:spcBef>
                <a:spcPts val="1600"/>
              </a:spcBef>
              <a:spcAft>
                <a:spcPts val="0"/>
              </a:spcAft>
              <a:buClr>
                <a:schemeClr val="accent4"/>
              </a:buClr>
              <a:buSzPts val="1100"/>
              <a:buChar char="○"/>
              <a:defRPr sz="1100">
                <a:solidFill>
                  <a:schemeClr val="accent4"/>
                </a:solidFill>
              </a:defRPr>
            </a:lvl5pPr>
            <a:lvl6pPr marL="2743200" lvl="5" indent="-298450" rtl="0">
              <a:spcBef>
                <a:spcPts val="1600"/>
              </a:spcBef>
              <a:spcAft>
                <a:spcPts val="0"/>
              </a:spcAft>
              <a:buClr>
                <a:schemeClr val="accent4"/>
              </a:buClr>
              <a:buSzPts val="1100"/>
              <a:buChar char="■"/>
              <a:defRPr sz="1100">
                <a:solidFill>
                  <a:schemeClr val="accent4"/>
                </a:solidFill>
              </a:defRPr>
            </a:lvl6pPr>
            <a:lvl7pPr marL="3200400" lvl="6" indent="-298450" rtl="0">
              <a:spcBef>
                <a:spcPts val="1600"/>
              </a:spcBef>
              <a:spcAft>
                <a:spcPts val="0"/>
              </a:spcAft>
              <a:buClr>
                <a:schemeClr val="accent4"/>
              </a:buClr>
              <a:buSzPts val="1100"/>
              <a:buChar char="●"/>
              <a:defRPr sz="1100">
                <a:solidFill>
                  <a:schemeClr val="accent4"/>
                </a:solidFill>
              </a:defRPr>
            </a:lvl7pPr>
            <a:lvl8pPr marL="3657600" lvl="7" indent="-298450" rtl="0">
              <a:spcBef>
                <a:spcPts val="1600"/>
              </a:spcBef>
              <a:spcAft>
                <a:spcPts val="0"/>
              </a:spcAft>
              <a:buClr>
                <a:schemeClr val="accent4"/>
              </a:buClr>
              <a:buSzPts val="1100"/>
              <a:buChar char="○"/>
              <a:defRPr sz="1100">
                <a:solidFill>
                  <a:schemeClr val="accent4"/>
                </a:solidFill>
              </a:defRPr>
            </a:lvl8pPr>
            <a:lvl9pPr marL="4114800" lvl="8" indent="-298450" rtl="0">
              <a:spcBef>
                <a:spcPts val="1600"/>
              </a:spcBef>
              <a:spcAft>
                <a:spcPts val="1600"/>
              </a:spcAft>
              <a:buClr>
                <a:schemeClr val="accent4"/>
              </a:buClr>
              <a:buSzPts val="1100"/>
              <a:buChar char="■"/>
              <a:defRPr sz="1100">
                <a:solidFill>
                  <a:schemeClr val="accent4"/>
                </a:solidFill>
              </a:defRPr>
            </a:lvl9pPr>
          </a:lstStyle>
          <a:p>
            <a:endParaRPr/>
          </a:p>
        </p:txBody>
      </p:sp>
      <p:sp>
        <p:nvSpPr>
          <p:cNvPr id="38" name="Google Shape;38;p6"/>
          <p:cNvSpPr txBox="1">
            <a:spLocks noGrp="1"/>
          </p:cNvSpPr>
          <p:nvPr>
            <p:ph type="title"/>
          </p:nvPr>
        </p:nvSpPr>
        <p:spPr>
          <a:xfrm>
            <a:off x="717419" y="1643600"/>
            <a:ext cx="3258600" cy="896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2"/>
              </a:buClr>
              <a:buSzPts val="2400"/>
              <a:buNone/>
              <a:defRPr sz="2400">
                <a:solidFill>
                  <a:schemeClr val="accent2"/>
                </a:solidFill>
              </a:defRPr>
            </a:lvl1pPr>
            <a:lvl2pPr lvl="1" rtl="0">
              <a:spcBef>
                <a:spcPts val="0"/>
              </a:spcBef>
              <a:spcAft>
                <a:spcPts val="0"/>
              </a:spcAft>
              <a:buClr>
                <a:schemeClr val="accent2"/>
              </a:buClr>
              <a:buSzPts val="2400"/>
              <a:buNone/>
              <a:defRPr sz="2400">
                <a:solidFill>
                  <a:schemeClr val="accent2"/>
                </a:solidFill>
              </a:defRPr>
            </a:lvl2pPr>
            <a:lvl3pPr lvl="2" rtl="0">
              <a:spcBef>
                <a:spcPts val="0"/>
              </a:spcBef>
              <a:spcAft>
                <a:spcPts val="0"/>
              </a:spcAft>
              <a:buClr>
                <a:schemeClr val="accent2"/>
              </a:buClr>
              <a:buSzPts val="2400"/>
              <a:buNone/>
              <a:defRPr sz="2400">
                <a:solidFill>
                  <a:schemeClr val="accent2"/>
                </a:solidFill>
              </a:defRPr>
            </a:lvl3pPr>
            <a:lvl4pPr lvl="3" rtl="0">
              <a:spcBef>
                <a:spcPts val="0"/>
              </a:spcBef>
              <a:spcAft>
                <a:spcPts val="0"/>
              </a:spcAft>
              <a:buClr>
                <a:schemeClr val="accent2"/>
              </a:buClr>
              <a:buSzPts val="2400"/>
              <a:buNone/>
              <a:defRPr sz="2400">
                <a:solidFill>
                  <a:schemeClr val="accent2"/>
                </a:solidFill>
              </a:defRPr>
            </a:lvl4pPr>
            <a:lvl5pPr lvl="4" rtl="0">
              <a:spcBef>
                <a:spcPts val="0"/>
              </a:spcBef>
              <a:spcAft>
                <a:spcPts val="0"/>
              </a:spcAft>
              <a:buClr>
                <a:schemeClr val="accent2"/>
              </a:buClr>
              <a:buSzPts val="2400"/>
              <a:buNone/>
              <a:defRPr sz="2400">
                <a:solidFill>
                  <a:schemeClr val="accent2"/>
                </a:solidFill>
              </a:defRPr>
            </a:lvl5pPr>
            <a:lvl6pPr lvl="5" rtl="0">
              <a:spcBef>
                <a:spcPts val="0"/>
              </a:spcBef>
              <a:spcAft>
                <a:spcPts val="0"/>
              </a:spcAft>
              <a:buClr>
                <a:schemeClr val="accent2"/>
              </a:buClr>
              <a:buSzPts val="2400"/>
              <a:buNone/>
              <a:defRPr sz="2400">
                <a:solidFill>
                  <a:schemeClr val="accent2"/>
                </a:solidFill>
              </a:defRPr>
            </a:lvl6pPr>
            <a:lvl7pPr lvl="6" rtl="0">
              <a:spcBef>
                <a:spcPts val="0"/>
              </a:spcBef>
              <a:spcAft>
                <a:spcPts val="0"/>
              </a:spcAft>
              <a:buClr>
                <a:schemeClr val="accent2"/>
              </a:buClr>
              <a:buSzPts val="2400"/>
              <a:buNone/>
              <a:defRPr sz="2400">
                <a:solidFill>
                  <a:schemeClr val="accent2"/>
                </a:solidFill>
              </a:defRPr>
            </a:lvl7pPr>
            <a:lvl8pPr lvl="7" rtl="0">
              <a:spcBef>
                <a:spcPts val="0"/>
              </a:spcBef>
              <a:spcAft>
                <a:spcPts val="0"/>
              </a:spcAft>
              <a:buClr>
                <a:schemeClr val="accent2"/>
              </a:buClr>
              <a:buSzPts val="2400"/>
              <a:buNone/>
              <a:defRPr sz="2400">
                <a:solidFill>
                  <a:schemeClr val="accent2"/>
                </a:solidFill>
              </a:defRPr>
            </a:lvl8pPr>
            <a:lvl9pPr lvl="8" rtl="0">
              <a:spcBef>
                <a:spcPts val="0"/>
              </a:spcBef>
              <a:spcAft>
                <a:spcPts val="0"/>
              </a:spcAft>
              <a:buClr>
                <a:schemeClr val="accent2"/>
              </a:buClr>
              <a:buSzPts val="2400"/>
              <a:buNone/>
              <a:defRPr sz="2400">
                <a:solidFill>
                  <a:schemeClr val="accent2"/>
                </a:solidFill>
              </a:defRPr>
            </a:lvl9pPr>
          </a:lstStyle>
          <a:p>
            <a:endParaRPr/>
          </a:p>
        </p:txBody>
      </p:sp>
    </p:spTree>
    <p:extLst>
      <p:ext uri="{BB962C8B-B14F-4D97-AF65-F5344CB8AC3E}">
        <p14:creationId xmlns:p14="http://schemas.microsoft.com/office/powerpoint/2010/main" val="18543112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IG TITTLE + SUBTITLE">
  <p:cSld name="BIG TITTLE + SUBTITLE">
    <p:bg>
      <p:bgPr>
        <a:solidFill>
          <a:srgbClr val="FFFFFF"/>
        </a:solidFill>
        <a:effectLst/>
      </p:bgPr>
    </p:bg>
    <p:spTree>
      <p:nvGrpSpPr>
        <p:cNvPr id="1" name="Shape 16"/>
        <p:cNvGrpSpPr/>
        <p:nvPr/>
      </p:nvGrpSpPr>
      <p:grpSpPr>
        <a:xfrm>
          <a:off x="0" y="0"/>
          <a:ext cx="0" cy="0"/>
          <a:chOff x="0" y="0"/>
          <a:chExt cx="0" cy="0"/>
        </a:xfrm>
      </p:grpSpPr>
      <p:sp>
        <p:nvSpPr>
          <p:cNvPr id="22" name="Google Shape;22;p3"/>
          <p:cNvSpPr txBox="1">
            <a:spLocks noGrp="1"/>
          </p:cNvSpPr>
          <p:nvPr>
            <p:ph type="ctrTitle"/>
          </p:nvPr>
        </p:nvSpPr>
        <p:spPr>
          <a:xfrm flipH="1">
            <a:off x="1325250" y="1007250"/>
            <a:ext cx="6493500" cy="1887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2"/>
              </a:buClr>
              <a:buSzPts val="6000"/>
              <a:buNone/>
              <a:defRPr sz="6000">
                <a:solidFill>
                  <a:schemeClr val="accent2"/>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endParaRPr/>
          </a:p>
        </p:txBody>
      </p:sp>
      <p:sp>
        <p:nvSpPr>
          <p:cNvPr id="23" name="Google Shape;23;p3"/>
          <p:cNvSpPr txBox="1">
            <a:spLocks noGrp="1"/>
          </p:cNvSpPr>
          <p:nvPr>
            <p:ph type="subTitle" idx="1"/>
          </p:nvPr>
        </p:nvSpPr>
        <p:spPr>
          <a:xfrm flipH="1">
            <a:off x="2923175" y="3084413"/>
            <a:ext cx="3297600" cy="670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4"/>
              </a:buClr>
              <a:buSzPts val="1400"/>
              <a:buNone/>
              <a:defRPr sz="1400">
                <a:solidFill>
                  <a:schemeClr val="accent4"/>
                </a:solidFill>
              </a:defRPr>
            </a:lvl1pPr>
            <a:lvl2pPr lvl="1" algn="ctr" rtl="0">
              <a:lnSpc>
                <a:spcPct val="100000"/>
              </a:lnSpc>
              <a:spcBef>
                <a:spcPts val="0"/>
              </a:spcBef>
              <a:spcAft>
                <a:spcPts val="0"/>
              </a:spcAft>
              <a:buClr>
                <a:schemeClr val="accent4"/>
              </a:buClr>
              <a:buSzPts val="1400"/>
              <a:buNone/>
              <a:defRPr sz="1400">
                <a:solidFill>
                  <a:schemeClr val="accent4"/>
                </a:solidFill>
              </a:defRPr>
            </a:lvl2pPr>
            <a:lvl3pPr lvl="2" algn="ctr" rtl="0">
              <a:lnSpc>
                <a:spcPct val="100000"/>
              </a:lnSpc>
              <a:spcBef>
                <a:spcPts val="0"/>
              </a:spcBef>
              <a:spcAft>
                <a:spcPts val="0"/>
              </a:spcAft>
              <a:buClr>
                <a:schemeClr val="accent4"/>
              </a:buClr>
              <a:buSzPts val="1400"/>
              <a:buNone/>
              <a:defRPr sz="1400">
                <a:solidFill>
                  <a:schemeClr val="accent4"/>
                </a:solidFill>
              </a:defRPr>
            </a:lvl3pPr>
            <a:lvl4pPr lvl="3" algn="ctr" rtl="0">
              <a:lnSpc>
                <a:spcPct val="100000"/>
              </a:lnSpc>
              <a:spcBef>
                <a:spcPts val="0"/>
              </a:spcBef>
              <a:spcAft>
                <a:spcPts val="0"/>
              </a:spcAft>
              <a:buClr>
                <a:schemeClr val="accent4"/>
              </a:buClr>
              <a:buSzPts val="1400"/>
              <a:buNone/>
              <a:defRPr sz="1400">
                <a:solidFill>
                  <a:schemeClr val="accent4"/>
                </a:solidFill>
              </a:defRPr>
            </a:lvl4pPr>
            <a:lvl5pPr lvl="4" algn="ctr" rtl="0">
              <a:lnSpc>
                <a:spcPct val="100000"/>
              </a:lnSpc>
              <a:spcBef>
                <a:spcPts val="0"/>
              </a:spcBef>
              <a:spcAft>
                <a:spcPts val="0"/>
              </a:spcAft>
              <a:buClr>
                <a:schemeClr val="accent4"/>
              </a:buClr>
              <a:buSzPts val="1400"/>
              <a:buNone/>
              <a:defRPr sz="1400">
                <a:solidFill>
                  <a:schemeClr val="accent4"/>
                </a:solidFill>
              </a:defRPr>
            </a:lvl5pPr>
            <a:lvl6pPr lvl="5" algn="ctr" rtl="0">
              <a:lnSpc>
                <a:spcPct val="100000"/>
              </a:lnSpc>
              <a:spcBef>
                <a:spcPts val="0"/>
              </a:spcBef>
              <a:spcAft>
                <a:spcPts val="0"/>
              </a:spcAft>
              <a:buClr>
                <a:schemeClr val="accent4"/>
              </a:buClr>
              <a:buSzPts val="1400"/>
              <a:buNone/>
              <a:defRPr sz="1400">
                <a:solidFill>
                  <a:schemeClr val="accent4"/>
                </a:solidFill>
              </a:defRPr>
            </a:lvl6pPr>
            <a:lvl7pPr lvl="6" algn="ctr" rtl="0">
              <a:lnSpc>
                <a:spcPct val="100000"/>
              </a:lnSpc>
              <a:spcBef>
                <a:spcPts val="0"/>
              </a:spcBef>
              <a:spcAft>
                <a:spcPts val="0"/>
              </a:spcAft>
              <a:buClr>
                <a:schemeClr val="accent4"/>
              </a:buClr>
              <a:buSzPts val="1400"/>
              <a:buNone/>
              <a:defRPr sz="1400">
                <a:solidFill>
                  <a:schemeClr val="accent4"/>
                </a:solidFill>
              </a:defRPr>
            </a:lvl7pPr>
            <a:lvl8pPr lvl="7" algn="ctr" rtl="0">
              <a:lnSpc>
                <a:spcPct val="100000"/>
              </a:lnSpc>
              <a:spcBef>
                <a:spcPts val="0"/>
              </a:spcBef>
              <a:spcAft>
                <a:spcPts val="0"/>
              </a:spcAft>
              <a:buClr>
                <a:schemeClr val="accent4"/>
              </a:buClr>
              <a:buSzPts val="1400"/>
              <a:buNone/>
              <a:defRPr sz="1400">
                <a:solidFill>
                  <a:schemeClr val="accent4"/>
                </a:solidFill>
              </a:defRPr>
            </a:lvl8pPr>
            <a:lvl9pPr lvl="8" algn="ctr" rtl="0">
              <a:lnSpc>
                <a:spcPct val="100000"/>
              </a:lnSpc>
              <a:spcBef>
                <a:spcPts val="0"/>
              </a:spcBef>
              <a:spcAft>
                <a:spcPts val="0"/>
              </a:spcAft>
              <a:buClr>
                <a:schemeClr val="accent4"/>
              </a:buClr>
              <a:buSzPts val="1400"/>
              <a:buNone/>
              <a:defRPr sz="1400">
                <a:solidFill>
                  <a:schemeClr val="accent4"/>
                </a:solidFill>
              </a:defRPr>
            </a:lvl9pPr>
          </a:lstStyle>
          <a:p>
            <a:endParaRPr/>
          </a:p>
        </p:txBody>
      </p:sp>
    </p:spTree>
    <p:extLst>
      <p:ext uri="{BB962C8B-B14F-4D97-AF65-F5344CB8AC3E}">
        <p14:creationId xmlns:p14="http://schemas.microsoft.com/office/powerpoint/2010/main" val="19115738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047127" y="1816100"/>
            <a:ext cx="7055474" cy="0"/>
          </a:xfrm>
          <a:prstGeom prst="line">
            <a:avLst/>
          </a:prstGeom>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A5D3794B-289A-4A80-97D7-111025398D45}" type="datetimeFigureOut">
              <a:rPr lang="en-US" smtClean="0"/>
              <a:t>6/6/2020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80203894"/>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511302" y="1314454"/>
            <a:ext cx="6119016" cy="1366886"/>
          </a:xfrm>
        </p:spPr>
        <p:txBody>
          <a:bodyPr anchor="b">
            <a:normAutofit/>
          </a:bodyPr>
          <a:lstStyle>
            <a:lvl1pPr algn="ctr">
              <a:defRPr sz="33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511300" y="2884539"/>
            <a:ext cx="6119018" cy="715910"/>
          </a:xfrm>
        </p:spPr>
        <p:txBody>
          <a:bodyPr anchor="t">
            <a:normAutofit/>
          </a:bodyPr>
          <a:lstStyle>
            <a:lvl1pPr marL="0" indent="0" algn="ctr">
              <a:buNone/>
              <a:defRPr sz="1800">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A61015F-7CC6-4D0A-9D87-873EA4C304CC}" type="datetimeFigureOut">
              <a:rPr lang="en-US" smtClean="0"/>
              <a:t>6/6/2020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cxnSp>
        <p:nvCxnSpPr>
          <p:cNvPr id="16" name="Straight Connector 15"/>
          <p:cNvCxnSpPr/>
          <p:nvPr/>
        </p:nvCxnSpPr>
        <p:spPr>
          <a:xfrm>
            <a:off x="1509542" y="2782939"/>
            <a:ext cx="6122535"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59482516"/>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047127" y="1816100"/>
            <a:ext cx="7055474"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973836" y="1920240"/>
            <a:ext cx="3538728" cy="2482596"/>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36008" y="1920240"/>
            <a:ext cx="3538728" cy="2482596"/>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93C6A301-0538-44EC-B09D-202E1042A48B}" type="datetimeFigureOut">
              <a:rPr lang="en-US" smtClean="0"/>
              <a:t>6/6/2020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422306921"/>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971550" y="1993900"/>
            <a:ext cx="3538728" cy="432197"/>
          </a:xfrm>
        </p:spPr>
        <p:txBody>
          <a:bodyPr anchor="b">
            <a:noAutofit/>
          </a:bodyPr>
          <a:lstStyle>
            <a:lvl1pPr marL="0" indent="0">
              <a:buNone/>
              <a:defRPr sz="2100" b="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971550" y="2432447"/>
            <a:ext cx="3538728" cy="1974454"/>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35503" y="1993900"/>
            <a:ext cx="3538728" cy="432197"/>
          </a:xfrm>
        </p:spPr>
        <p:txBody>
          <a:bodyPr anchor="b">
            <a:noAutofit/>
          </a:bodyPr>
          <a:lstStyle>
            <a:lvl1pPr marL="0" indent="0">
              <a:buNone/>
              <a:defRPr sz="2100" b="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35503" y="2432447"/>
            <a:ext cx="3538728" cy="1974454"/>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D789574A-8875-45EF-8EA2-3CAA0F7ABC4C}" type="datetimeFigureOut">
              <a:rPr lang="en-US" smtClean="0"/>
              <a:t>6/6/2020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cxnSp>
        <p:nvCxnSpPr>
          <p:cNvPr id="18" name="Straight Connector 17"/>
          <p:cNvCxnSpPr/>
          <p:nvPr/>
        </p:nvCxnSpPr>
        <p:spPr>
          <a:xfrm>
            <a:off x="1047127" y="1816100"/>
            <a:ext cx="7055474"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30152073"/>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67EF4D4C-5367-4C26-9E2B-D8088D7FCA81}" type="datetimeFigureOut">
              <a:rPr lang="en-US" smtClean="0"/>
              <a:t>6/6/2020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dirty="0"/>
          </a:p>
        </p:txBody>
      </p:sp>
      <p:cxnSp>
        <p:nvCxnSpPr>
          <p:cNvPr id="14" name="Straight Connector 13"/>
          <p:cNvCxnSpPr/>
          <p:nvPr/>
        </p:nvCxnSpPr>
        <p:spPr>
          <a:xfrm>
            <a:off x="1047127" y="1816100"/>
            <a:ext cx="7055474"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67762708"/>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6E91E96-98B0-4413-9547-46F3504108EF}" type="datetimeFigureOut">
              <a:rPr lang="en-US" smtClean="0"/>
              <a:t>6/6/2020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227254224"/>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70359" y="1041401"/>
            <a:ext cx="2788841" cy="1028700"/>
          </a:xfrm>
        </p:spPr>
        <p:txBody>
          <a:bodyPr anchor="b">
            <a:normAutofit/>
          </a:bodyPr>
          <a:lstStyle>
            <a:lvl1pPr algn="ctr">
              <a:defRPr sz="1800" b="0"/>
            </a:lvl1pPr>
          </a:lstStyle>
          <a:p>
            <a:r>
              <a:rPr lang="en-US" smtClean="0"/>
              <a:t>Click to edit Master title style</a:t>
            </a:r>
            <a:endParaRPr lang="en-US" dirty="0"/>
          </a:p>
        </p:txBody>
      </p:sp>
      <p:sp>
        <p:nvSpPr>
          <p:cNvPr id="3" name="Content Placeholder 2"/>
          <p:cNvSpPr>
            <a:spLocks noGrp="1"/>
          </p:cNvSpPr>
          <p:nvPr>
            <p:ph idx="1"/>
          </p:nvPr>
        </p:nvSpPr>
        <p:spPr>
          <a:xfrm>
            <a:off x="4064001" y="736599"/>
            <a:ext cx="4102100" cy="3670301"/>
          </a:xfrm>
        </p:spPr>
        <p:txBody>
          <a:bodyPr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970359" y="2273299"/>
            <a:ext cx="2788841" cy="1828803"/>
          </a:xfrm>
        </p:spPr>
        <p:txBody>
          <a:bodyPr anchor="t">
            <a:normAutofit/>
          </a:bodyPr>
          <a:lstStyle>
            <a:lvl1pPr marL="0" indent="0" algn="ctr">
              <a:buNone/>
              <a:defRPr sz="12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5C68B11-C5A8-448C-8CE9-B1A273C79CFC}" type="datetimeFigureOut">
              <a:rPr lang="en-US" smtClean="0"/>
              <a:t>6/6/2020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cxnSp>
        <p:nvCxnSpPr>
          <p:cNvPr id="16" name="Straight Connector 15"/>
          <p:cNvCxnSpPr/>
          <p:nvPr/>
        </p:nvCxnSpPr>
        <p:spPr>
          <a:xfrm>
            <a:off x="1047127" y="2184400"/>
            <a:ext cx="2635874"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67466870"/>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71549" y="1412874"/>
            <a:ext cx="4681362" cy="1028700"/>
          </a:xfrm>
        </p:spPr>
        <p:txBody>
          <a:bodyPr anchor="b">
            <a:normAutofit/>
          </a:bodyPr>
          <a:lstStyle>
            <a:lvl1pPr algn="ctr">
              <a:defRPr sz="2100" b="0"/>
            </a:lvl1pPr>
          </a:lstStyle>
          <a:p>
            <a:r>
              <a:rPr lang="en-US" smtClean="0"/>
              <a:t>Click to edit Master title style</a:t>
            </a:r>
            <a:endParaRPr lang="en-US" dirty="0"/>
          </a:p>
        </p:txBody>
      </p:sp>
      <p:sp>
        <p:nvSpPr>
          <p:cNvPr id="17" name="Picture Placeholder 2"/>
          <p:cNvSpPr>
            <a:spLocks noGrp="1" noChangeAspect="1"/>
          </p:cNvSpPr>
          <p:nvPr>
            <p:ph type="pic" idx="1"/>
          </p:nvPr>
        </p:nvSpPr>
        <p:spPr>
          <a:xfrm>
            <a:off x="6071124" y="781050"/>
            <a:ext cx="2297510" cy="35814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smtClean="0"/>
              <a:t>Click icon to add picture</a:t>
            </a:r>
            <a:endParaRPr lang="en-US" dirty="0"/>
          </a:p>
        </p:txBody>
      </p:sp>
      <p:sp>
        <p:nvSpPr>
          <p:cNvPr id="4" name="Text Placeholder 3"/>
          <p:cNvSpPr>
            <a:spLocks noGrp="1"/>
          </p:cNvSpPr>
          <p:nvPr>
            <p:ph type="body" sz="half" idx="2"/>
          </p:nvPr>
        </p:nvSpPr>
        <p:spPr>
          <a:xfrm>
            <a:off x="971549" y="2441574"/>
            <a:ext cx="4681362" cy="1371600"/>
          </a:xfrm>
        </p:spPr>
        <p:txBody>
          <a:bodyPr anchor="t">
            <a:normAutofit/>
          </a:bodyPr>
          <a:lstStyle>
            <a:lvl1pPr marL="0" indent="0" algn="ctr">
              <a:buNone/>
              <a:defRPr sz="13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7616CA0-919D-4A49-9C8A-62FDFB3A5183}" type="datetimeFigureOut">
              <a:rPr lang="en-US" smtClean="0"/>
              <a:t>6/6/2020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7E5644-1E61-4311-A31E-84CB9C7AA8A9}" type="slidenum">
              <a:rPr lang="en-US" smtClean="0"/>
              <a:t>‹#›</a:t>
            </a:fld>
            <a:endParaRPr lang="en-US" dirty="0"/>
          </a:p>
        </p:txBody>
      </p:sp>
    </p:spTree>
    <p:extLst>
      <p:ext uri="{BB962C8B-B14F-4D97-AF65-F5344CB8AC3E}">
        <p14:creationId xmlns:p14="http://schemas.microsoft.com/office/powerpoint/2010/main" val="1568722590"/>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3.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7" name="Picture 6" descr="HD-PanelContent-GrommetsCombined.png"/>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0" y="0"/>
            <a:ext cx="9141619" cy="5142161"/>
          </a:xfrm>
          <a:prstGeom prst="rect">
            <a:avLst/>
          </a:prstGeom>
        </p:spPr>
      </p:pic>
      <p:sp>
        <p:nvSpPr>
          <p:cNvPr id="2" name="Title Placeholder 1"/>
          <p:cNvSpPr>
            <a:spLocks noGrp="1"/>
          </p:cNvSpPr>
          <p:nvPr>
            <p:ph type="title"/>
          </p:nvPr>
        </p:nvSpPr>
        <p:spPr>
          <a:xfrm>
            <a:off x="971552" y="736600"/>
            <a:ext cx="7200897" cy="977900"/>
          </a:xfrm>
          <a:prstGeom prst="rect">
            <a:avLst/>
          </a:prstGeom>
          <a:effectLst/>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971551" y="1917699"/>
            <a:ext cx="7200897" cy="2489202"/>
          </a:xfrm>
          <a:prstGeom prst="rect">
            <a:avLst/>
          </a:prstGeom>
        </p:spPr>
        <p:txBody>
          <a:bodyPr vert="horz" lIns="91440" tIns="45720" rIns="91440" bIns="45720" rtlCol="0"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508126" y="4476750"/>
            <a:ext cx="1200150" cy="209550"/>
          </a:xfrm>
          <a:prstGeom prst="rect">
            <a:avLst/>
          </a:prstGeom>
        </p:spPr>
        <p:txBody>
          <a:bodyPr vert="horz" lIns="91440" tIns="45720" rIns="91440" bIns="45720" rtlCol="0" anchor="ctr"/>
          <a:lstStyle>
            <a:lvl1pPr algn="r">
              <a:defRPr sz="750" b="0" i="0">
                <a:solidFill>
                  <a:schemeClr val="tx1"/>
                </a:solidFill>
                <a:effectLst/>
                <a:latin typeface="+mn-lt"/>
              </a:defRPr>
            </a:lvl1pPr>
          </a:lstStyle>
          <a:p>
            <a:fld id="{90298CD5-6C1E-4009-B41F-6DF62E31D3BE}" type="datetimeFigureOut">
              <a:rPr lang="en-US" smtClean="0"/>
              <a:pPr/>
              <a:t>6/6/2020</a:t>
            </a:fld>
            <a:endParaRPr lang="en-US" dirty="0"/>
          </a:p>
        </p:txBody>
      </p:sp>
      <p:sp>
        <p:nvSpPr>
          <p:cNvPr id="5" name="Footer Placeholder 4"/>
          <p:cNvSpPr>
            <a:spLocks noGrp="1"/>
          </p:cNvSpPr>
          <p:nvPr>
            <p:ph type="ftr" sz="quarter" idx="3"/>
          </p:nvPr>
        </p:nvSpPr>
        <p:spPr>
          <a:xfrm>
            <a:off x="971551" y="4476750"/>
            <a:ext cx="5479425" cy="209550"/>
          </a:xfrm>
          <a:prstGeom prst="rect">
            <a:avLst/>
          </a:prstGeom>
        </p:spPr>
        <p:txBody>
          <a:bodyPr vert="horz" lIns="91440" tIns="45720" rIns="91440" bIns="45720" rtlCol="0" anchor="ctr"/>
          <a:lstStyle>
            <a:lvl1pPr algn="l">
              <a:defRPr sz="75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7765426" y="4476750"/>
            <a:ext cx="407023" cy="209550"/>
          </a:xfrm>
          <a:prstGeom prst="rect">
            <a:avLst/>
          </a:prstGeom>
        </p:spPr>
        <p:txBody>
          <a:bodyPr vert="horz" lIns="91440" tIns="45720" rIns="91440" bIns="45720" rtlCol="0" anchor="ctr"/>
          <a:lstStyle>
            <a:lvl1pPr algn="r">
              <a:defRPr sz="750" b="0" i="0">
                <a:solidFill>
                  <a:schemeClr val="tx1"/>
                </a:solidFill>
                <a:effectLst/>
                <a:latin typeface="+mn-lt"/>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295130075"/>
      </p:ext>
    </p:extLst>
  </p:cSld>
  <p:clrMap bg1="lt1" tx1="dk1" bg2="lt2" tx2="dk2" accent1="accent1" accent2="accent2" accent3="accent3" accent4="accent4" accent5="accent5" accent6="accent6" hlink="hlink" folHlink="folHlink"/>
  <p:sldLayoutIdLst>
    <p:sldLayoutId id="2147483900" r:id="rId1"/>
    <p:sldLayoutId id="2147483901" r:id="rId2"/>
    <p:sldLayoutId id="2147483902" r:id="rId3"/>
    <p:sldLayoutId id="2147483903" r:id="rId4"/>
    <p:sldLayoutId id="2147483904" r:id="rId5"/>
    <p:sldLayoutId id="2147483905" r:id="rId6"/>
    <p:sldLayoutId id="2147483906" r:id="rId7"/>
    <p:sldLayoutId id="2147483907" r:id="rId8"/>
    <p:sldLayoutId id="2147483908" r:id="rId9"/>
    <p:sldLayoutId id="2147483909" r:id="rId10"/>
    <p:sldLayoutId id="2147483910" r:id="rId11"/>
    <p:sldLayoutId id="2147483911" r:id="rId12"/>
    <p:sldLayoutId id="2147483912" r:id="rId13"/>
    <p:sldLayoutId id="2147483913" r:id="rId14"/>
    <p:sldLayoutId id="2147483914" r:id="rId15"/>
    <p:sldLayoutId id="2147483915" r:id="rId16"/>
    <p:sldLayoutId id="2147483916" r:id="rId17"/>
    <p:sldLayoutId id="2147483918" r:id="rId18"/>
    <p:sldLayoutId id="2147483921" r:id="rId19"/>
  </p:sldLayoutIdLst>
  <p:hf hdr="0" ftr="0" dt="0"/>
  <p:txStyles>
    <p:titleStyle>
      <a:lvl1pPr algn="ctr" defTabSz="342900" rtl="0" eaLnBrk="1" latinLnBrk="0" hangingPunct="1">
        <a:spcBef>
          <a:spcPct val="0"/>
        </a:spcBef>
        <a:buNone/>
        <a:defRPr sz="33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14313" indent="-214313" algn="l" defTabSz="342900" rtl="0" eaLnBrk="1" latinLnBrk="0" hangingPunct="1">
        <a:spcBef>
          <a:spcPct val="20000"/>
        </a:spcBef>
        <a:spcAft>
          <a:spcPts val="45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1pPr>
      <a:lvl2pPr marL="557213" indent="-214313" algn="l" defTabSz="342900" rtl="0" eaLnBrk="1" latinLnBrk="0" hangingPunct="1">
        <a:spcBef>
          <a:spcPct val="20000"/>
        </a:spcBef>
        <a:spcAft>
          <a:spcPts val="450"/>
        </a:spcAft>
        <a:buClr>
          <a:schemeClr val="accent1"/>
        </a:buClr>
        <a:buSzPct val="115000"/>
        <a:buFont typeface="Arial"/>
        <a:buChar char="•"/>
        <a:defRPr sz="1500" kern="1200" cap="none">
          <a:solidFill>
            <a:schemeClr val="tx1">
              <a:lumMod val="85000"/>
              <a:lumOff val="15000"/>
            </a:schemeClr>
          </a:solidFill>
          <a:effectLst/>
          <a:latin typeface="+mn-lt"/>
          <a:ea typeface="+mn-ea"/>
          <a:cs typeface="+mn-cs"/>
        </a:defRPr>
      </a:lvl2pPr>
      <a:lvl3pPr marL="900113" indent="-214313" algn="l" defTabSz="342900" rtl="0" eaLnBrk="1" latinLnBrk="0" hangingPunct="1">
        <a:spcBef>
          <a:spcPct val="20000"/>
        </a:spcBef>
        <a:spcAft>
          <a:spcPts val="450"/>
        </a:spcAft>
        <a:buClr>
          <a:schemeClr val="accent1"/>
        </a:buClr>
        <a:buSzPct val="115000"/>
        <a:buFont typeface="Arial"/>
        <a:buChar char="•"/>
        <a:defRPr sz="1350" kern="1200" cap="none">
          <a:solidFill>
            <a:schemeClr val="tx1">
              <a:lumMod val="85000"/>
              <a:lumOff val="15000"/>
            </a:schemeClr>
          </a:solidFill>
          <a:effectLst/>
          <a:latin typeface="+mn-lt"/>
          <a:ea typeface="+mn-ea"/>
          <a:cs typeface="+mn-cs"/>
        </a:defRPr>
      </a:lvl3pPr>
      <a:lvl4pPr marL="1157288" indent="-128588" algn="l" defTabSz="342900" rtl="0" eaLnBrk="1" latinLnBrk="0" hangingPunct="1">
        <a:spcBef>
          <a:spcPct val="20000"/>
        </a:spcBef>
        <a:spcAft>
          <a:spcPts val="450"/>
        </a:spcAft>
        <a:buClr>
          <a:schemeClr val="accent1"/>
        </a:buClr>
        <a:buSzPct val="115000"/>
        <a:buFont typeface="Arial"/>
        <a:buChar char="•"/>
        <a:defRPr sz="1200" kern="1200" cap="none">
          <a:solidFill>
            <a:schemeClr val="tx1">
              <a:lumMod val="85000"/>
              <a:lumOff val="15000"/>
            </a:schemeClr>
          </a:solidFill>
          <a:effectLst/>
          <a:latin typeface="+mn-lt"/>
          <a:ea typeface="+mn-ea"/>
          <a:cs typeface="+mn-cs"/>
        </a:defRPr>
      </a:lvl4pPr>
      <a:lvl5pPr marL="1500188" indent="-128588" algn="l" defTabSz="342900" rtl="0" eaLnBrk="1" latinLnBrk="0" hangingPunct="1">
        <a:spcBef>
          <a:spcPct val="20000"/>
        </a:spcBef>
        <a:spcAft>
          <a:spcPts val="450"/>
        </a:spcAft>
        <a:buClr>
          <a:schemeClr val="accent1"/>
        </a:buClr>
        <a:buSzPct val="115000"/>
        <a:buFont typeface="Arial"/>
        <a:buChar char="•"/>
        <a:defRPr sz="1050" kern="1200" cap="none">
          <a:solidFill>
            <a:schemeClr val="tx1">
              <a:lumMod val="85000"/>
              <a:lumOff val="15000"/>
            </a:schemeClr>
          </a:solidFill>
          <a:effectLst/>
          <a:latin typeface="+mn-lt"/>
          <a:ea typeface="+mn-ea"/>
          <a:cs typeface="+mn-cs"/>
        </a:defRPr>
      </a:lvl5pPr>
      <a:lvl6pPr marL="1885950" indent="-171450" algn="l" defTabSz="342900" rtl="0" eaLnBrk="1" latinLnBrk="0" hangingPunct="1">
        <a:spcBef>
          <a:spcPct val="20000"/>
        </a:spcBef>
        <a:spcAft>
          <a:spcPts val="450"/>
        </a:spcAft>
        <a:buClr>
          <a:schemeClr val="accent1"/>
        </a:buClr>
        <a:buSzPct val="115000"/>
        <a:buFont typeface="Arial"/>
        <a:buChar char="•"/>
        <a:defRPr sz="1050" kern="1200" cap="none">
          <a:solidFill>
            <a:schemeClr val="tx1">
              <a:lumMod val="85000"/>
              <a:lumOff val="15000"/>
            </a:schemeClr>
          </a:solidFill>
          <a:effectLst/>
          <a:latin typeface="+mn-lt"/>
          <a:ea typeface="+mn-ea"/>
          <a:cs typeface="+mn-cs"/>
        </a:defRPr>
      </a:lvl6pPr>
      <a:lvl7pPr marL="2228850" indent="-171450" algn="l" defTabSz="342900" rtl="0" eaLnBrk="1" latinLnBrk="0" hangingPunct="1">
        <a:spcBef>
          <a:spcPct val="20000"/>
        </a:spcBef>
        <a:spcAft>
          <a:spcPts val="450"/>
        </a:spcAft>
        <a:buClr>
          <a:schemeClr val="accent1"/>
        </a:buClr>
        <a:buSzPct val="115000"/>
        <a:buFont typeface="Arial"/>
        <a:buChar char="•"/>
        <a:defRPr sz="1050" kern="1200" cap="none">
          <a:solidFill>
            <a:schemeClr val="tx1">
              <a:lumMod val="85000"/>
              <a:lumOff val="15000"/>
            </a:schemeClr>
          </a:solidFill>
          <a:effectLst/>
          <a:latin typeface="+mn-lt"/>
          <a:ea typeface="+mn-ea"/>
          <a:cs typeface="+mn-cs"/>
        </a:defRPr>
      </a:lvl7pPr>
      <a:lvl8pPr marL="2571750" indent="-171450" algn="l" defTabSz="342900" rtl="0" eaLnBrk="1" latinLnBrk="0" hangingPunct="1">
        <a:spcBef>
          <a:spcPct val="20000"/>
        </a:spcBef>
        <a:spcAft>
          <a:spcPts val="450"/>
        </a:spcAft>
        <a:buClr>
          <a:schemeClr val="accent1"/>
        </a:buClr>
        <a:buSzPct val="115000"/>
        <a:buFont typeface="Arial"/>
        <a:buChar char="•"/>
        <a:defRPr sz="1050" kern="1200" cap="none">
          <a:solidFill>
            <a:schemeClr val="tx1">
              <a:lumMod val="85000"/>
              <a:lumOff val="15000"/>
            </a:schemeClr>
          </a:solidFill>
          <a:effectLst/>
          <a:latin typeface="+mn-lt"/>
          <a:ea typeface="+mn-ea"/>
          <a:cs typeface="+mn-cs"/>
        </a:defRPr>
      </a:lvl8pPr>
      <a:lvl9pPr marL="2914650" indent="-171450" algn="l" defTabSz="342900" rtl="0" eaLnBrk="1" latinLnBrk="0" hangingPunct="1">
        <a:spcBef>
          <a:spcPct val="20000"/>
        </a:spcBef>
        <a:spcAft>
          <a:spcPts val="450"/>
        </a:spcAft>
        <a:buClr>
          <a:schemeClr val="accent1"/>
        </a:buClr>
        <a:buSzPct val="115000"/>
        <a:buFont typeface="Arial"/>
        <a:buChar char="•"/>
        <a:defRPr sz="1050" kern="1200" cap="none">
          <a:solidFill>
            <a:schemeClr val="tx1">
              <a:lumMod val="85000"/>
              <a:lumOff val="15000"/>
            </a:schemeClr>
          </a:solidFill>
          <a:effectLst/>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18.xml"/><Relationship Id="rId6" Type="http://schemas.openxmlformats.org/officeDocument/2006/relationships/image" Target="../media/image17.png"/><Relationship Id="rId5" Type="http://schemas.openxmlformats.org/officeDocument/2006/relationships/image" Target="../media/image12.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18.xml"/><Relationship Id="rId5" Type="http://schemas.openxmlformats.org/officeDocument/2006/relationships/image" Target="../media/image12.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18.xml"/><Relationship Id="rId5" Type="http://schemas.openxmlformats.org/officeDocument/2006/relationships/image" Target="../media/image12.pn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18.xml"/><Relationship Id="rId5" Type="http://schemas.openxmlformats.org/officeDocument/2006/relationships/image" Target="../media/image12.png"/><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18.xml"/><Relationship Id="rId5" Type="http://schemas.openxmlformats.org/officeDocument/2006/relationships/image" Target="../media/image12.png"/><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18.xml"/><Relationship Id="rId5" Type="http://schemas.openxmlformats.org/officeDocument/2006/relationships/image" Target="../media/image12.png"/><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18.xml"/><Relationship Id="rId5" Type="http://schemas.openxmlformats.org/officeDocument/2006/relationships/image" Target="../media/image12.png"/><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18.xml"/><Relationship Id="rId5" Type="http://schemas.openxmlformats.org/officeDocument/2006/relationships/image" Target="../media/image12.png"/><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18.xml"/><Relationship Id="rId5" Type="http://schemas.openxmlformats.org/officeDocument/2006/relationships/image" Target="../media/image12.png"/><Relationship Id="rId4" Type="http://schemas.openxmlformats.org/officeDocument/2006/relationships/image" Target="../media/image11.png"/></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9.xml"/><Relationship Id="rId1" Type="http://schemas.openxmlformats.org/officeDocument/2006/relationships/slideLayout" Target="../slideLayouts/slideLayout18.xml"/><Relationship Id="rId5" Type="http://schemas.openxmlformats.org/officeDocument/2006/relationships/image" Target="../media/image12.png"/><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18.xml"/><Relationship Id="rId5" Type="http://schemas.openxmlformats.org/officeDocument/2006/relationships/image" Target="../media/image12.png"/><Relationship Id="rId4" Type="http://schemas.openxmlformats.org/officeDocument/2006/relationships/image" Target="../media/image11.png"/></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0.xml"/><Relationship Id="rId1" Type="http://schemas.openxmlformats.org/officeDocument/2006/relationships/slideLayout" Target="../slideLayouts/slideLayout18.xml"/><Relationship Id="rId5" Type="http://schemas.openxmlformats.org/officeDocument/2006/relationships/image" Target="../media/image12.png"/><Relationship Id="rId4" Type="http://schemas.openxmlformats.org/officeDocument/2006/relationships/image" Target="../media/image11.png"/></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1.xml"/><Relationship Id="rId1" Type="http://schemas.openxmlformats.org/officeDocument/2006/relationships/slideLayout" Target="../slideLayouts/slideLayout18.xml"/><Relationship Id="rId5" Type="http://schemas.openxmlformats.org/officeDocument/2006/relationships/image" Target="../media/image12.png"/><Relationship Id="rId4" Type="http://schemas.openxmlformats.org/officeDocument/2006/relationships/image" Target="../media/image11.png"/></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2.xml"/><Relationship Id="rId1" Type="http://schemas.openxmlformats.org/officeDocument/2006/relationships/slideLayout" Target="../slideLayouts/slideLayout18.xml"/><Relationship Id="rId5" Type="http://schemas.openxmlformats.org/officeDocument/2006/relationships/image" Target="../media/image12.png"/><Relationship Id="rId4" Type="http://schemas.openxmlformats.org/officeDocument/2006/relationships/image" Target="../media/image11.png"/></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3.xml"/><Relationship Id="rId1" Type="http://schemas.openxmlformats.org/officeDocument/2006/relationships/slideLayout" Target="../slideLayouts/slideLayout18.xml"/><Relationship Id="rId5" Type="http://schemas.openxmlformats.org/officeDocument/2006/relationships/image" Target="../media/image12.png"/><Relationship Id="rId4" Type="http://schemas.openxmlformats.org/officeDocument/2006/relationships/image" Target="../media/image11.png"/></Relationships>
</file>

<file path=ppt/slides/_rels/slide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4.xml"/><Relationship Id="rId1" Type="http://schemas.openxmlformats.org/officeDocument/2006/relationships/slideLayout" Target="../slideLayouts/slideLayout18.xml"/><Relationship Id="rId6" Type="http://schemas.openxmlformats.org/officeDocument/2006/relationships/image" Target="../media/image18.png"/><Relationship Id="rId5" Type="http://schemas.openxmlformats.org/officeDocument/2006/relationships/image" Target="../media/image12.png"/><Relationship Id="rId4" Type="http://schemas.openxmlformats.org/officeDocument/2006/relationships/image" Target="../media/image11.png"/></Relationships>
</file>

<file path=ppt/slides/_rels/slide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5.xml"/><Relationship Id="rId1" Type="http://schemas.openxmlformats.org/officeDocument/2006/relationships/slideLayout" Target="../slideLayouts/slideLayout18.xml"/><Relationship Id="rId5" Type="http://schemas.openxmlformats.org/officeDocument/2006/relationships/image" Target="../media/image12.png"/><Relationship Id="rId4" Type="http://schemas.openxmlformats.org/officeDocument/2006/relationships/image" Target="../media/image11.png"/></Relationships>
</file>

<file path=ppt/slides/_rels/slide2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6.xml"/><Relationship Id="rId1" Type="http://schemas.openxmlformats.org/officeDocument/2006/relationships/slideLayout" Target="../slideLayouts/slideLayout18.xml"/><Relationship Id="rId6" Type="http://schemas.openxmlformats.org/officeDocument/2006/relationships/image" Target="../media/image19.png"/><Relationship Id="rId5" Type="http://schemas.openxmlformats.org/officeDocument/2006/relationships/image" Target="../media/image12.png"/><Relationship Id="rId4" Type="http://schemas.openxmlformats.org/officeDocument/2006/relationships/image" Target="../media/image11.png"/></Relationships>
</file>

<file path=ppt/slides/_rels/slide2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7.xml"/><Relationship Id="rId1" Type="http://schemas.openxmlformats.org/officeDocument/2006/relationships/slideLayout" Target="../slideLayouts/slideLayout18.xml"/><Relationship Id="rId5" Type="http://schemas.openxmlformats.org/officeDocument/2006/relationships/image" Target="../media/image12.png"/><Relationship Id="rId4" Type="http://schemas.openxmlformats.org/officeDocument/2006/relationships/image" Target="../media/image11.png"/></Relationships>
</file>

<file path=ppt/slides/_rels/slide2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8.xml"/><Relationship Id="rId1" Type="http://schemas.openxmlformats.org/officeDocument/2006/relationships/slideLayout" Target="../slideLayouts/slideLayout18.xml"/><Relationship Id="rId5" Type="http://schemas.openxmlformats.org/officeDocument/2006/relationships/image" Target="../media/image12.png"/><Relationship Id="rId4" Type="http://schemas.openxmlformats.org/officeDocument/2006/relationships/image" Target="../media/image11.png"/></Relationships>
</file>

<file path=ppt/slides/_rels/slide2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9.xml"/><Relationship Id="rId1" Type="http://schemas.openxmlformats.org/officeDocument/2006/relationships/slideLayout" Target="../slideLayouts/slideLayout18.xml"/><Relationship Id="rId5" Type="http://schemas.openxmlformats.org/officeDocument/2006/relationships/image" Target="../media/image12.png"/><Relationship Id="rId4" Type="http://schemas.openxmlformats.org/officeDocument/2006/relationships/image" Target="../media/image11.png"/></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19.xml"/><Relationship Id="rId5" Type="http://schemas.openxmlformats.org/officeDocument/2006/relationships/image" Target="../media/image14.png"/><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0.xml"/><Relationship Id="rId1" Type="http://schemas.openxmlformats.org/officeDocument/2006/relationships/slideLayout" Target="../slideLayouts/slideLayout18.xml"/><Relationship Id="rId5" Type="http://schemas.openxmlformats.org/officeDocument/2006/relationships/image" Target="../media/image12.png"/><Relationship Id="rId4" Type="http://schemas.openxmlformats.org/officeDocument/2006/relationships/image" Target="../media/image11.png"/></Relationships>
</file>

<file path=ppt/slides/_rels/slide3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1.xml"/><Relationship Id="rId1" Type="http://schemas.openxmlformats.org/officeDocument/2006/relationships/slideLayout" Target="../slideLayouts/slideLayout18.xml"/><Relationship Id="rId5" Type="http://schemas.openxmlformats.org/officeDocument/2006/relationships/image" Target="../media/image12.png"/><Relationship Id="rId4" Type="http://schemas.openxmlformats.org/officeDocument/2006/relationships/image" Target="../media/image11.png"/></Relationships>
</file>

<file path=ppt/slides/_rels/slide3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2.xml"/><Relationship Id="rId1" Type="http://schemas.openxmlformats.org/officeDocument/2006/relationships/slideLayout" Target="../slideLayouts/slideLayout18.xml"/><Relationship Id="rId5" Type="http://schemas.openxmlformats.org/officeDocument/2006/relationships/image" Target="../media/image12.png"/><Relationship Id="rId4" Type="http://schemas.openxmlformats.org/officeDocument/2006/relationships/image" Target="../media/image11.png"/></Relationships>
</file>

<file path=ppt/slides/_rels/slide3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3.xml"/><Relationship Id="rId1" Type="http://schemas.openxmlformats.org/officeDocument/2006/relationships/slideLayout" Target="../slideLayouts/slideLayout18.xml"/><Relationship Id="rId5" Type="http://schemas.openxmlformats.org/officeDocument/2006/relationships/image" Target="../media/image12.png"/><Relationship Id="rId4" Type="http://schemas.openxmlformats.org/officeDocument/2006/relationships/image" Target="../media/image11.png"/></Relationships>
</file>

<file path=ppt/slides/_rels/slide3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4.xml"/><Relationship Id="rId1" Type="http://schemas.openxmlformats.org/officeDocument/2006/relationships/slideLayout" Target="../slideLayouts/slideLayout18.xml"/><Relationship Id="rId5" Type="http://schemas.openxmlformats.org/officeDocument/2006/relationships/image" Target="../media/image12.png"/><Relationship Id="rId4" Type="http://schemas.openxmlformats.org/officeDocument/2006/relationships/image" Target="../media/image11.png"/></Relationships>
</file>

<file path=ppt/slides/_rels/slide3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5.xml"/><Relationship Id="rId1" Type="http://schemas.openxmlformats.org/officeDocument/2006/relationships/slideLayout" Target="../slideLayouts/slideLayout18.xml"/><Relationship Id="rId5" Type="http://schemas.openxmlformats.org/officeDocument/2006/relationships/image" Target="../media/image12.png"/><Relationship Id="rId4" Type="http://schemas.openxmlformats.org/officeDocument/2006/relationships/image" Target="../media/image11.png"/></Relationships>
</file>

<file path=ppt/slides/_rels/slide3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6.xml"/><Relationship Id="rId1" Type="http://schemas.openxmlformats.org/officeDocument/2006/relationships/slideLayout" Target="../slideLayouts/slideLayout18.xml"/><Relationship Id="rId5" Type="http://schemas.openxmlformats.org/officeDocument/2006/relationships/image" Target="../media/image12.png"/><Relationship Id="rId4" Type="http://schemas.openxmlformats.org/officeDocument/2006/relationships/image" Target="../media/image11.png"/></Relationships>
</file>

<file path=ppt/slides/_rels/slide3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7.xml"/><Relationship Id="rId1" Type="http://schemas.openxmlformats.org/officeDocument/2006/relationships/slideLayout" Target="../slideLayouts/slideLayout18.xml"/><Relationship Id="rId5" Type="http://schemas.openxmlformats.org/officeDocument/2006/relationships/image" Target="../media/image12.png"/><Relationship Id="rId4" Type="http://schemas.openxmlformats.org/officeDocument/2006/relationships/image" Target="../media/image11.png"/></Relationships>
</file>

<file path=ppt/slides/_rels/slide3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8.xml"/><Relationship Id="rId1" Type="http://schemas.openxmlformats.org/officeDocument/2006/relationships/slideLayout" Target="../slideLayouts/slideLayout18.xml"/><Relationship Id="rId5" Type="http://schemas.openxmlformats.org/officeDocument/2006/relationships/image" Target="../media/image12.png"/><Relationship Id="rId4" Type="http://schemas.openxmlformats.org/officeDocument/2006/relationships/image" Target="../media/image11.png"/></Relationships>
</file>

<file path=ppt/slides/_rels/slide3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9.xml"/><Relationship Id="rId1" Type="http://schemas.openxmlformats.org/officeDocument/2006/relationships/slideLayout" Target="../slideLayouts/slideLayout18.xml"/><Relationship Id="rId5" Type="http://schemas.openxmlformats.org/officeDocument/2006/relationships/image" Target="../media/image12.png"/><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18.xml"/><Relationship Id="rId5" Type="http://schemas.openxmlformats.org/officeDocument/2006/relationships/image" Target="../media/image12.png"/><Relationship Id="rId4" Type="http://schemas.openxmlformats.org/officeDocument/2006/relationships/image" Target="../media/image11.png"/></Relationships>
</file>

<file path=ppt/slides/_rels/slide4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0.xml"/><Relationship Id="rId1" Type="http://schemas.openxmlformats.org/officeDocument/2006/relationships/slideLayout" Target="../slideLayouts/slideLayout18.xml"/><Relationship Id="rId5" Type="http://schemas.openxmlformats.org/officeDocument/2006/relationships/image" Target="../media/image12.png"/><Relationship Id="rId4" Type="http://schemas.openxmlformats.org/officeDocument/2006/relationships/image" Target="../media/image11.png"/></Relationships>
</file>

<file path=ppt/slides/_rels/slide4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1.xml"/><Relationship Id="rId1" Type="http://schemas.openxmlformats.org/officeDocument/2006/relationships/slideLayout" Target="../slideLayouts/slideLayout18.xml"/><Relationship Id="rId5" Type="http://schemas.openxmlformats.org/officeDocument/2006/relationships/image" Target="../media/image12.png"/><Relationship Id="rId4" Type="http://schemas.openxmlformats.org/officeDocument/2006/relationships/image" Target="../media/image11.png"/></Relationships>
</file>

<file path=ppt/slides/_rels/slide4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2.xml"/><Relationship Id="rId1" Type="http://schemas.openxmlformats.org/officeDocument/2006/relationships/slideLayout" Target="../slideLayouts/slideLayout18.xml"/><Relationship Id="rId6" Type="http://schemas.openxmlformats.org/officeDocument/2006/relationships/image" Target="../media/image20.png"/><Relationship Id="rId5" Type="http://schemas.openxmlformats.org/officeDocument/2006/relationships/image" Target="../media/image12.png"/><Relationship Id="rId4" Type="http://schemas.openxmlformats.org/officeDocument/2006/relationships/image" Target="../media/image11.png"/></Relationships>
</file>

<file path=ppt/slides/_rels/slide4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3.xml"/><Relationship Id="rId1" Type="http://schemas.openxmlformats.org/officeDocument/2006/relationships/slideLayout" Target="../slideLayouts/slideLayout18.xml"/><Relationship Id="rId6" Type="http://schemas.openxmlformats.org/officeDocument/2006/relationships/image" Target="../media/image21.png"/><Relationship Id="rId5" Type="http://schemas.openxmlformats.org/officeDocument/2006/relationships/image" Target="../media/image12.png"/><Relationship Id="rId4" Type="http://schemas.openxmlformats.org/officeDocument/2006/relationships/image" Target="../media/image11.png"/></Relationships>
</file>

<file path=ppt/slides/_rels/slide4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4.xml"/><Relationship Id="rId1" Type="http://schemas.openxmlformats.org/officeDocument/2006/relationships/slideLayout" Target="../slideLayouts/slideLayout18.xml"/><Relationship Id="rId6" Type="http://schemas.openxmlformats.org/officeDocument/2006/relationships/image" Target="../media/image22.png"/><Relationship Id="rId5" Type="http://schemas.openxmlformats.org/officeDocument/2006/relationships/image" Target="../media/image12.png"/><Relationship Id="rId4" Type="http://schemas.openxmlformats.org/officeDocument/2006/relationships/image" Target="../media/image11.png"/></Relationships>
</file>

<file path=ppt/slides/_rels/slide45.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22.png"/><Relationship Id="rId2" Type="http://schemas.openxmlformats.org/officeDocument/2006/relationships/notesSlide" Target="../notesSlides/notesSlide45.xml"/><Relationship Id="rId1" Type="http://schemas.openxmlformats.org/officeDocument/2006/relationships/slideLayout" Target="../slideLayouts/slideLayout18.xml"/><Relationship Id="rId6" Type="http://schemas.openxmlformats.org/officeDocument/2006/relationships/image" Target="../media/image23.png"/><Relationship Id="rId5" Type="http://schemas.openxmlformats.org/officeDocument/2006/relationships/image" Target="../media/image12.png"/><Relationship Id="rId4" Type="http://schemas.openxmlformats.org/officeDocument/2006/relationships/image" Target="../media/image11.png"/></Relationships>
</file>

<file path=ppt/slides/_rels/slide4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6.xml"/><Relationship Id="rId1" Type="http://schemas.openxmlformats.org/officeDocument/2006/relationships/slideLayout" Target="../slideLayouts/slideLayout18.xml"/><Relationship Id="rId5" Type="http://schemas.openxmlformats.org/officeDocument/2006/relationships/image" Target="../media/image12.png"/><Relationship Id="rId4" Type="http://schemas.openxmlformats.org/officeDocument/2006/relationships/image" Target="../media/image11.png"/></Relationships>
</file>

<file path=ppt/slides/_rels/slide4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7.xml"/><Relationship Id="rId1" Type="http://schemas.openxmlformats.org/officeDocument/2006/relationships/slideLayout" Target="../slideLayouts/slideLayout18.xml"/><Relationship Id="rId5" Type="http://schemas.openxmlformats.org/officeDocument/2006/relationships/image" Target="../media/image12.png"/><Relationship Id="rId4" Type="http://schemas.openxmlformats.org/officeDocument/2006/relationships/image" Target="../media/image11.png"/></Relationships>
</file>

<file path=ppt/slides/_rels/slide4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8.xml"/><Relationship Id="rId1" Type="http://schemas.openxmlformats.org/officeDocument/2006/relationships/slideLayout" Target="../slideLayouts/slideLayout18.xml"/><Relationship Id="rId5" Type="http://schemas.openxmlformats.org/officeDocument/2006/relationships/image" Target="../media/image12.png"/><Relationship Id="rId4" Type="http://schemas.openxmlformats.org/officeDocument/2006/relationships/image" Target="../media/image11.png"/></Relationships>
</file>

<file path=ppt/slides/_rels/slide4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9.xml"/><Relationship Id="rId1" Type="http://schemas.openxmlformats.org/officeDocument/2006/relationships/slideLayout" Target="../slideLayouts/slideLayout18.xml"/><Relationship Id="rId5" Type="http://schemas.openxmlformats.org/officeDocument/2006/relationships/image" Target="../media/image12.pn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18.xml"/><Relationship Id="rId5" Type="http://schemas.openxmlformats.org/officeDocument/2006/relationships/image" Target="../media/image12.png"/><Relationship Id="rId4" Type="http://schemas.openxmlformats.org/officeDocument/2006/relationships/image" Target="../media/image11.png"/></Relationships>
</file>

<file path=ppt/slides/_rels/slide5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0.xml"/><Relationship Id="rId1" Type="http://schemas.openxmlformats.org/officeDocument/2006/relationships/slideLayout" Target="../slideLayouts/slideLayout18.xml"/><Relationship Id="rId5" Type="http://schemas.openxmlformats.org/officeDocument/2006/relationships/image" Target="../media/image12.png"/><Relationship Id="rId4" Type="http://schemas.openxmlformats.org/officeDocument/2006/relationships/image" Target="../media/image11.png"/></Relationships>
</file>

<file path=ppt/slides/_rels/slide5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1.xml"/><Relationship Id="rId1" Type="http://schemas.openxmlformats.org/officeDocument/2006/relationships/slideLayout" Target="../slideLayouts/slideLayout18.xml"/><Relationship Id="rId5" Type="http://schemas.openxmlformats.org/officeDocument/2006/relationships/image" Target="../media/image12.png"/><Relationship Id="rId4" Type="http://schemas.openxmlformats.org/officeDocument/2006/relationships/image" Target="../media/image11.png"/></Relationships>
</file>

<file path=ppt/slides/_rels/slide5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2.xml"/><Relationship Id="rId1" Type="http://schemas.openxmlformats.org/officeDocument/2006/relationships/slideLayout" Target="../slideLayouts/slideLayout18.xml"/><Relationship Id="rId5" Type="http://schemas.openxmlformats.org/officeDocument/2006/relationships/image" Target="../media/image12.png"/><Relationship Id="rId4" Type="http://schemas.openxmlformats.org/officeDocument/2006/relationships/image" Target="../media/image11.png"/></Relationships>
</file>

<file path=ppt/slides/_rels/slide5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3.xml"/><Relationship Id="rId1" Type="http://schemas.openxmlformats.org/officeDocument/2006/relationships/slideLayout" Target="../slideLayouts/slideLayout18.xml"/><Relationship Id="rId5" Type="http://schemas.openxmlformats.org/officeDocument/2006/relationships/image" Target="../media/image12.png"/><Relationship Id="rId4" Type="http://schemas.openxmlformats.org/officeDocument/2006/relationships/image" Target="../media/image11.png"/></Relationships>
</file>

<file path=ppt/slides/_rels/slide5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4.xml"/><Relationship Id="rId1" Type="http://schemas.openxmlformats.org/officeDocument/2006/relationships/slideLayout" Target="../slideLayouts/slideLayout19.xml"/><Relationship Id="rId5" Type="http://schemas.openxmlformats.org/officeDocument/2006/relationships/image" Target="../media/image14.png"/><Relationship Id="rId4" Type="http://schemas.openxmlformats.org/officeDocument/2006/relationships/image" Target="../media/image6.png"/></Relationships>
</file>

<file path=ppt/slides/_rels/slide5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5.xml"/><Relationship Id="rId1" Type="http://schemas.openxmlformats.org/officeDocument/2006/relationships/slideLayout" Target="../slideLayouts/slideLayout18.xml"/><Relationship Id="rId5" Type="http://schemas.openxmlformats.org/officeDocument/2006/relationships/image" Target="../media/image12.png"/><Relationship Id="rId4" Type="http://schemas.openxmlformats.org/officeDocument/2006/relationships/image" Target="../media/image11.png"/></Relationships>
</file>

<file path=ppt/slides/_rels/slide5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6.xml"/><Relationship Id="rId1" Type="http://schemas.openxmlformats.org/officeDocument/2006/relationships/slideLayout" Target="../slideLayouts/slideLayout18.xml"/><Relationship Id="rId6" Type="http://schemas.openxmlformats.org/officeDocument/2006/relationships/image" Target="../media/image24.png"/><Relationship Id="rId5" Type="http://schemas.openxmlformats.org/officeDocument/2006/relationships/image" Target="../media/image12.png"/><Relationship Id="rId4" Type="http://schemas.openxmlformats.org/officeDocument/2006/relationships/image" Target="../media/image11.png"/></Relationships>
</file>

<file path=ppt/slides/_rels/slide5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7.xml"/><Relationship Id="rId1" Type="http://schemas.openxmlformats.org/officeDocument/2006/relationships/slideLayout" Target="../slideLayouts/slideLayout18.xml"/><Relationship Id="rId6" Type="http://schemas.openxmlformats.org/officeDocument/2006/relationships/image" Target="../media/image25.png"/><Relationship Id="rId5" Type="http://schemas.openxmlformats.org/officeDocument/2006/relationships/image" Target="../media/image12.png"/><Relationship Id="rId4" Type="http://schemas.openxmlformats.org/officeDocument/2006/relationships/image" Target="../media/image11.png"/></Relationships>
</file>

<file path=ppt/slides/_rels/slide5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8.xml"/><Relationship Id="rId1" Type="http://schemas.openxmlformats.org/officeDocument/2006/relationships/slideLayout" Target="../slideLayouts/slideLayout18.xml"/><Relationship Id="rId6" Type="http://schemas.openxmlformats.org/officeDocument/2006/relationships/image" Target="../media/image26.jpeg"/><Relationship Id="rId5" Type="http://schemas.openxmlformats.org/officeDocument/2006/relationships/image" Target="../media/image12.png"/><Relationship Id="rId4" Type="http://schemas.openxmlformats.org/officeDocument/2006/relationships/image" Target="../media/image11.png"/></Relationships>
</file>

<file path=ppt/slides/_rels/slide5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9.xml"/><Relationship Id="rId1" Type="http://schemas.openxmlformats.org/officeDocument/2006/relationships/slideLayout" Target="../slideLayouts/slideLayout18.xml"/><Relationship Id="rId6" Type="http://schemas.openxmlformats.org/officeDocument/2006/relationships/image" Target="../media/image27.jpeg"/><Relationship Id="rId5" Type="http://schemas.openxmlformats.org/officeDocument/2006/relationships/image" Target="../media/image12.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18.xml"/><Relationship Id="rId6" Type="http://schemas.openxmlformats.org/officeDocument/2006/relationships/image" Target="../media/image15.png"/><Relationship Id="rId5" Type="http://schemas.openxmlformats.org/officeDocument/2006/relationships/image" Target="../media/image12.png"/><Relationship Id="rId4" Type="http://schemas.openxmlformats.org/officeDocument/2006/relationships/image" Target="../media/image11.png"/></Relationships>
</file>

<file path=ppt/slides/_rels/slide6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0.xml"/><Relationship Id="rId1" Type="http://schemas.openxmlformats.org/officeDocument/2006/relationships/slideLayout" Target="../slideLayouts/slideLayout18.xml"/></Relationships>
</file>

<file path=ppt/slides/_rels/slide6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1.xml"/><Relationship Id="rId1" Type="http://schemas.openxmlformats.org/officeDocument/2006/relationships/slideLayout" Target="../slideLayouts/slideLayout18.xml"/></Relationships>
</file>

<file path=ppt/slides/_rels/slide6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2.xml"/><Relationship Id="rId1" Type="http://schemas.openxmlformats.org/officeDocument/2006/relationships/slideLayout" Target="../slideLayouts/slideLayout18.xml"/></Relationships>
</file>

<file path=ppt/slides/_rels/slide6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3.xml"/><Relationship Id="rId1" Type="http://schemas.openxmlformats.org/officeDocument/2006/relationships/slideLayout" Target="../slideLayouts/slideLayout18.xml"/></Relationships>
</file>

<file path=ppt/slides/_rels/slide6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4.xml"/><Relationship Id="rId1" Type="http://schemas.openxmlformats.org/officeDocument/2006/relationships/slideLayout" Target="../slideLayouts/slideLayout18.xml"/></Relationships>
</file>

<file path=ppt/slides/_rels/slide6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5.xml"/><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8.xml"/><Relationship Id="rId6" Type="http://schemas.openxmlformats.org/officeDocument/2006/relationships/image" Target="../media/image16.png"/><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18.xml"/><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18.xml"/><Relationship Id="rId5" Type="http://schemas.openxmlformats.org/officeDocument/2006/relationships/image" Target="../media/image1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pic>
        <p:nvPicPr>
          <p:cNvPr id="153" name="Google Shape;153;p30"/>
          <p:cNvPicPr preferRelativeResize="0"/>
          <p:nvPr/>
        </p:nvPicPr>
        <p:blipFill rotWithShape="1">
          <a:blip r:embed="rId3">
            <a:alphaModFix/>
          </a:blip>
          <a:srcRect t="26492" r="24868"/>
          <a:stretch/>
        </p:blipFill>
        <p:spPr>
          <a:xfrm>
            <a:off x="0" y="1854563"/>
            <a:ext cx="6016077" cy="3311002"/>
          </a:xfrm>
          <a:prstGeom prst="rect">
            <a:avLst/>
          </a:prstGeom>
          <a:noFill/>
          <a:ln>
            <a:noFill/>
          </a:ln>
        </p:spPr>
      </p:pic>
      <p:sp>
        <p:nvSpPr>
          <p:cNvPr id="154" name="Google Shape;154;p30"/>
          <p:cNvSpPr txBox="1">
            <a:spLocks noGrp="1"/>
          </p:cNvSpPr>
          <p:nvPr>
            <p:ph type="ctrTitle"/>
          </p:nvPr>
        </p:nvSpPr>
        <p:spPr>
          <a:xfrm>
            <a:off x="2713350" y="995550"/>
            <a:ext cx="4806000" cy="18879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US" sz="4800" dirty="0" smtClean="0"/>
              <a:t> Management </a:t>
            </a:r>
            <a:r>
              <a:rPr lang="en-US" sz="4800" dirty="0" err="1" smtClean="0"/>
              <a:t>Proyek</a:t>
            </a:r>
            <a:endParaRPr sz="4800" dirty="0"/>
          </a:p>
        </p:txBody>
      </p:sp>
      <p:pic>
        <p:nvPicPr>
          <p:cNvPr id="157" name="Google Shape;157;p30"/>
          <p:cNvPicPr preferRelativeResize="0"/>
          <p:nvPr/>
        </p:nvPicPr>
        <p:blipFill>
          <a:blip r:embed="rId4">
            <a:alphaModFix/>
          </a:blip>
          <a:stretch>
            <a:fillRect/>
          </a:stretch>
        </p:blipFill>
        <p:spPr>
          <a:xfrm>
            <a:off x="-131657" y="2056551"/>
            <a:ext cx="1794323" cy="2907025"/>
          </a:xfrm>
          <a:prstGeom prst="rect">
            <a:avLst/>
          </a:prstGeom>
          <a:noFill/>
          <a:ln>
            <a:noFill/>
          </a:ln>
        </p:spPr>
      </p:pic>
      <p:pic>
        <p:nvPicPr>
          <p:cNvPr id="159" name="Google Shape;159;p30"/>
          <p:cNvPicPr preferRelativeResize="0"/>
          <p:nvPr/>
        </p:nvPicPr>
        <p:blipFill>
          <a:blip r:embed="rId5">
            <a:alphaModFix/>
          </a:blip>
          <a:stretch>
            <a:fillRect/>
          </a:stretch>
        </p:blipFill>
        <p:spPr>
          <a:xfrm>
            <a:off x="8305026" y="3021028"/>
            <a:ext cx="1256459" cy="2009949"/>
          </a:xfrm>
          <a:prstGeom prst="rect">
            <a:avLst/>
          </a:prstGeom>
          <a:noFill/>
          <a:ln>
            <a:noFill/>
          </a:ln>
        </p:spPr>
      </p:pic>
      <p:pic>
        <p:nvPicPr>
          <p:cNvPr id="163" name="Google Shape;163;p30"/>
          <p:cNvPicPr preferRelativeResize="0"/>
          <p:nvPr/>
        </p:nvPicPr>
        <p:blipFill rotWithShape="1">
          <a:blip r:embed="rId6">
            <a:alphaModFix/>
          </a:blip>
          <a:srcRect l="25070" r="-25070"/>
          <a:stretch/>
        </p:blipFill>
        <p:spPr>
          <a:xfrm>
            <a:off x="8510805" y="4594129"/>
            <a:ext cx="422451" cy="436848"/>
          </a:xfrm>
          <a:prstGeom prst="rect">
            <a:avLst/>
          </a:prstGeom>
          <a:noFill/>
          <a:ln>
            <a:noFill/>
          </a:ln>
        </p:spPr>
      </p:pic>
      <p:sp>
        <p:nvSpPr>
          <p:cNvPr id="164" name="Google Shape;164;p30"/>
          <p:cNvSpPr/>
          <p:nvPr/>
        </p:nvSpPr>
        <p:spPr>
          <a:xfrm>
            <a:off x="3418872" y="1136075"/>
            <a:ext cx="1087875" cy="1238125"/>
          </a:xfrm>
          <a:custGeom>
            <a:avLst/>
            <a:gdLst/>
            <a:ahLst/>
            <a:cxnLst/>
            <a:rect l="l" t="t" r="r" b="b"/>
            <a:pathLst>
              <a:path w="43515" h="49525" extrusionOk="0">
                <a:moveTo>
                  <a:pt x="26818" y="49525"/>
                </a:moveTo>
                <a:cubicBezTo>
                  <a:pt x="23091" y="44307"/>
                  <a:pt x="19649" y="38537"/>
                  <a:pt x="18328" y="32262"/>
                </a:cubicBezTo>
                <a:cubicBezTo>
                  <a:pt x="16650" y="24293"/>
                  <a:pt x="16740" y="14504"/>
                  <a:pt x="10687" y="9056"/>
                </a:cubicBezTo>
                <a:cubicBezTo>
                  <a:pt x="8092" y="6720"/>
                  <a:pt x="1219" y="5995"/>
                  <a:pt x="216" y="9339"/>
                </a:cubicBezTo>
                <a:cubicBezTo>
                  <a:pt x="-648" y="12220"/>
                  <a:pt x="3228" y="15455"/>
                  <a:pt x="6159" y="16131"/>
                </a:cubicBezTo>
                <a:cubicBezTo>
                  <a:pt x="19375" y="19181"/>
                  <a:pt x="29952" y="0"/>
                  <a:pt x="43515" y="0"/>
                </a:cubicBezTo>
              </a:path>
            </a:pathLst>
          </a:custGeom>
          <a:noFill/>
          <a:ln w="19050" cap="flat" cmpd="sng">
            <a:solidFill>
              <a:schemeClr val="accent1"/>
            </a:solidFill>
            <a:prstDash val="dash"/>
            <a:round/>
            <a:headEnd type="none" w="med" len="med"/>
            <a:tailEnd type="none" w="med" len="med"/>
          </a:ln>
        </p:spPr>
      </p:sp>
      <p:pic>
        <p:nvPicPr>
          <p:cNvPr id="17" name="Google Shape;351;p41">
            <a:extLst>
              <a:ext uri="{FF2B5EF4-FFF2-40B4-BE49-F238E27FC236}">
                <a16:creationId xmlns:a16="http://schemas.microsoft.com/office/drawing/2014/main" xmlns="" id="{4509CF20-DCA7-4271-9FEB-6A5511C67EAB}"/>
              </a:ext>
            </a:extLst>
          </p:cNvPr>
          <p:cNvPicPr preferRelativeResize="0"/>
          <p:nvPr/>
        </p:nvPicPr>
        <p:blipFill>
          <a:blip r:embed="rId7">
            <a:alphaModFix/>
          </a:blip>
          <a:stretch>
            <a:fillRect/>
          </a:stretch>
        </p:blipFill>
        <p:spPr>
          <a:xfrm>
            <a:off x="3274682" y="3323300"/>
            <a:ext cx="1747624" cy="1649299"/>
          </a:xfrm>
          <a:prstGeom prst="rect">
            <a:avLst/>
          </a:prstGeom>
          <a:noFill/>
          <a:ln>
            <a:noFill/>
          </a:ln>
        </p:spPr>
      </p:pic>
      <p:sp>
        <p:nvSpPr>
          <p:cNvPr id="2" name="Subtitle 1"/>
          <p:cNvSpPr>
            <a:spLocks noGrp="1"/>
          </p:cNvSpPr>
          <p:nvPr>
            <p:ph type="subTitle" idx="1"/>
          </p:nvPr>
        </p:nvSpPr>
        <p:spPr/>
        <p:txBody>
          <a:bodyPr/>
          <a:lstStyle/>
          <a:p>
            <a:endParaRPr lang="en-ID"/>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34"/>
          <p:cNvPicPr preferRelativeResize="0"/>
          <p:nvPr/>
        </p:nvPicPr>
        <p:blipFill>
          <a:blip r:embed="rId3">
            <a:alphaModFix/>
          </a:blip>
          <a:stretch>
            <a:fillRect/>
          </a:stretch>
        </p:blipFill>
        <p:spPr>
          <a:xfrm>
            <a:off x="7035372" y="4392976"/>
            <a:ext cx="416325" cy="610675"/>
          </a:xfrm>
          <a:prstGeom prst="rect">
            <a:avLst/>
          </a:prstGeom>
          <a:noFill/>
          <a:ln>
            <a:noFill/>
          </a:ln>
        </p:spPr>
      </p:pic>
      <p:sp>
        <p:nvSpPr>
          <p:cNvPr id="212" name="Google Shape;212;p34"/>
          <p:cNvSpPr txBox="1">
            <a:spLocks noGrp="1"/>
          </p:cNvSpPr>
          <p:nvPr>
            <p:ph type="body" idx="1"/>
          </p:nvPr>
        </p:nvSpPr>
        <p:spPr>
          <a:xfrm>
            <a:off x="631660" y="1095750"/>
            <a:ext cx="7958231" cy="1476000"/>
          </a:xfrm>
          <a:prstGeom prst="rect">
            <a:avLst/>
          </a:prstGeom>
        </p:spPr>
        <p:txBody>
          <a:bodyPr spcFirstLastPara="1" wrap="square" lIns="91425" tIns="91425" rIns="91425" bIns="91425" anchor="t" anchorCtr="0">
            <a:noAutofit/>
          </a:bodyPr>
          <a:lstStyle/>
          <a:p>
            <a:r>
              <a:rPr lang="en-US" sz="1600" dirty="0" err="1"/>
              <a:t>Perbedaan</a:t>
            </a:r>
            <a:r>
              <a:rPr lang="en-US" sz="1600" dirty="0"/>
              <a:t> </a:t>
            </a:r>
            <a:r>
              <a:rPr lang="en-US" sz="1600" dirty="0" err="1"/>
              <a:t>utama</a:t>
            </a:r>
            <a:r>
              <a:rPr lang="en-US" sz="1600" dirty="0"/>
              <a:t> </a:t>
            </a:r>
            <a:r>
              <a:rPr lang="en-US" sz="1600" dirty="0" err="1"/>
              <a:t>antara</a:t>
            </a:r>
            <a:r>
              <a:rPr lang="en-US" sz="1600" dirty="0"/>
              <a:t> </a:t>
            </a:r>
            <a:r>
              <a:rPr lang="en-US" sz="1600" dirty="0" err="1"/>
              <a:t>proyek</a:t>
            </a:r>
            <a:r>
              <a:rPr lang="en-US" sz="1600" dirty="0"/>
              <a:t> dan </a:t>
            </a:r>
            <a:r>
              <a:rPr lang="en-US" sz="1600" dirty="0" err="1"/>
              <a:t>pengoperasian</a:t>
            </a:r>
            <a:r>
              <a:rPr lang="en-US" sz="1600" dirty="0"/>
              <a:t> </a:t>
            </a:r>
            <a:r>
              <a:rPr lang="en-US" sz="1600" dirty="0" err="1"/>
              <a:t>adalah</a:t>
            </a:r>
            <a:r>
              <a:rPr lang="en-US" sz="1600" dirty="0"/>
              <a:t> </a:t>
            </a:r>
            <a:r>
              <a:rPr lang="en-US" sz="1600" dirty="0" err="1"/>
              <a:t>pengoperasian</a:t>
            </a:r>
            <a:r>
              <a:rPr lang="en-US" sz="1600" dirty="0"/>
              <a:t> </a:t>
            </a:r>
            <a:r>
              <a:rPr lang="en-US" sz="1600" dirty="0" err="1"/>
              <a:t>berlangsung</a:t>
            </a:r>
            <a:r>
              <a:rPr lang="en-US" sz="1600" dirty="0"/>
              <a:t> </a:t>
            </a:r>
            <a:r>
              <a:rPr lang="en-US" sz="1600" dirty="0" err="1"/>
              <a:t>tetap</a:t>
            </a:r>
            <a:r>
              <a:rPr lang="en-US" sz="1600" dirty="0"/>
              <a:t> dan </a:t>
            </a:r>
            <a:r>
              <a:rPr lang="en-US" sz="1600" dirty="0" err="1"/>
              <a:t>berulang</a:t>
            </a:r>
            <a:r>
              <a:rPr lang="en-US" sz="1600" dirty="0"/>
              <a:t>, </a:t>
            </a:r>
            <a:r>
              <a:rPr lang="en-US" sz="1600" dirty="0" err="1"/>
              <a:t>sedangkan</a:t>
            </a:r>
            <a:r>
              <a:rPr lang="en-US" sz="1600" dirty="0"/>
              <a:t> </a:t>
            </a:r>
            <a:r>
              <a:rPr lang="en-US" sz="1600" dirty="0" err="1"/>
              <a:t>proyek</a:t>
            </a:r>
            <a:r>
              <a:rPr lang="en-US" sz="1600" dirty="0"/>
              <a:t> </a:t>
            </a:r>
            <a:r>
              <a:rPr lang="en-US" sz="1600" dirty="0" err="1"/>
              <a:t>berlangsung</a:t>
            </a:r>
            <a:r>
              <a:rPr lang="en-US" sz="1600" dirty="0"/>
              <a:t> temporary dan </a:t>
            </a:r>
            <a:r>
              <a:rPr lang="en-US" sz="1600" dirty="0" err="1"/>
              <a:t>unik</a:t>
            </a:r>
            <a:endParaRPr lang="en-US" sz="1600" dirty="0"/>
          </a:p>
        </p:txBody>
      </p:sp>
      <p:sp>
        <p:nvSpPr>
          <p:cNvPr id="213" name="Google Shape;213;p34"/>
          <p:cNvSpPr txBox="1">
            <a:spLocks noGrp="1"/>
          </p:cNvSpPr>
          <p:nvPr>
            <p:ph type="title"/>
          </p:nvPr>
        </p:nvSpPr>
        <p:spPr>
          <a:xfrm>
            <a:off x="1078718" y="302034"/>
            <a:ext cx="6734278" cy="610675"/>
          </a:xfrm>
          <a:prstGeom prst="rect">
            <a:avLst/>
          </a:prstGeom>
        </p:spPr>
        <p:txBody>
          <a:bodyPr spcFirstLastPara="1" wrap="square" lIns="91425" tIns="91425" rIns="91425" bIns="91425" anchor="t" anchorCtr="0">
            <a:noAutofit/>
          </a:bodyPr>
          <a:lstStyle/>
          <a:p>
            <a:pPr lvl="0"/>
            <a:r>
              <a:rPr lang="en-US" dirty="0" err="1"/>
              <a:t>Perbedaan</a:t>
            </a:r>
            <a:r>
              <a:rPr lang="en-US" dirty="0"/>
              <a:t> </a:t>
            </a:r>
            <a:r>
              <a:rPr lang="en-US" dirty="0" err="1"/>
              <a:t>Proyek</a:t>
            </a:r>
            <a:r>
              <a:rPr lang="en-US" dirty="0"/>
              <a:t> dan </a:t>
            </a:r>
            <a:r>
              <a:rPr lang="en-US" dirty="0" err="1"/>
              <a:t>Operasional</a:t>
            </a:r>
            <a:endParaRPr sz="2800" dirty="0"/>
          </a:p>
        </p:txBody>
      </p:sp>
      <p:pic>
        <p:nvPicPr>
          <p:cNvPr id="215" name="Google Shape;215;p34"/>
          <p:cNvPicPr preferRelativeResize="0"/>
          <p:nvPr/>
        </p:nvPicPr>
        <p:blipFill rotWithShape="1">
          <a:blip r:embed="rId4">
            <a:alphaModFix/>
          </a:blip>
          <a:srcRect l="9" r="9"/>
          <a:stretch/>
        </p:blipFill>
        <p:spPr>
          <a:xfrm>
            <a:off x="7602129" y="2890738"/>
            <a:ext cx="1975524" cy="2100547"/>
          </a:xfrm>
          <a:prstGeom prst="rect">
            <a:avLst/>
          </a:prstGeom>
          <a:noFill/>
          <a:ln>
            <a:noFill/>
          </a:ln>
        </p:spPr>
      </p:pic>
      <p:pic>
        <p:nvPicPr>
          <p:cNvPr id="216" name="Google Shape;216;p34"/>
          <p:cNvPicPr preferRelativeResize="0"/>
          <p:nvPr/>
        </p:nvPicPr>
        <p:blipFill>
          <a:blip r:embed="rId5">
            <a:alphaModFix/>
          </a:blip>
          <a:stretch>
            <a:fillRect/>
          </a:stretch>
        </p:blipFill>
        <p:spPr>
          <a:xfrm>
            <a:off x="256913" y="257950"/>
            <a:ext cx="711124" cy="543948"/>
          </a:xfrm>
          <a:prstGeom prst="rect">
            <a:avLst/>
          </a:prstGeom>
          <a:noFill/>
          <a:ln>
            <a:noFill/>
          </a:ln>
        </p:spPr>
      </p:pic>
      <p:pic>
        <p:nvPicPr>
          <p:cNvPr id="2" name="Picture 1">
            <a:extLst>
              <a:ext uri="{FF2B5EF4-FFF2-40B4-BE49-F238E27FC236}">
                <a16:creationId xmlns:a16="http://schemas.microsoft.com/office/drawing/2014/main" xmlns="" id="{EC7C4536-24FB-4607-AE9E-8F172448AFAA}"/>
              </a:ext>
            </a:extLst>
          </p:cNvPr>
          <p:cNvPicPr>
            <a:picLocks noChangeAspect="1"/>
          </p:cNvPicPr>
          <p:nvPr/>
        </p:nvPicPr>
        <p:blipFill>
          <a:blip r:embed="rId6"/>
          <a:stretch>
            <a:fillRect/>
          </a:stretch>
        </p:blipFill>
        <p:spPr>
          <a:xfrm>
            <a:off x="1182029" y="1957762"/>
            <a:ext cx="6030579" cy="3017062"/>
          </a:xfrm>
          <a:prstGeom prst="rect">
            <a:avLst/>
          </a:prstGeom>
        </p:spPr>
      </p:pic>
    </p:spTree>
    <p:extLst>
      <p:ext uri="{BB962C8B-B14F-4D97-AF65-F5344CB8AC3E}">
        <p14:creationId xmlns:p14="http://schemas.microsoft.com/office/powerpoint/2010/main" val="34805311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34"/>
          <p:cNvPicPr preferRelativeResize="0"/>
          <p:nvPr/>
        </p:nvPicPr>
        <p:blipFill>
          <a:blip r:embed="rId3">
            <a:alphaModFix/>
          </a:blip>
          <a:stretch>
            <a:fillRect/>
          </a:stretch>
        </p:blipFill>
        <p:spPr>
          <a:xfrm>
            <a:off x="7035372" y="4392976"/>
            <a:ext cx="416325" cy="610675"/>
          </a:xfrm>
          <a:prstGeom prst="rect">
            <a:avLst/>
          </a:prstGeom>
          <a:noFill/>
          <a:ln>
            <a:noFill/>
          </a:ln>
        </p:spPr>
      </p:pic>
      <p:sp>
        <p:nvSpPr>
          <p:cNvPr id="212" name="Google Shape;212;p34"/>
          <p:cNvSpPr txBox="1">
            <a:spLocks noGrp="1"/>
          </p:cNvSpPr>
          <p:nvPr>
            <p:ph type="body" idx="1"/>
          </p:nvPr>
        </p:nvSpPr>
        <p:spPr>
          <a:xfrm>
            <a:off x="717418" y="1655150"/>
            <a:ext cx="6734279" cy="1476000"/>
          </a:xfrm>
          <a:prstGeom prst="rect">
            <a:avLst/>
          </a:prstGeom>
        </p:spPr>
        <p:txBody>
          <a:bodyPr spcFirstLastPara="1" wrap="square" lIns="91425" tIns="91425" rIns="91425" bIns="91425" anchor="t" anchorCtr="0">
            <a:noAutofit/>
          </a:bodyPr>
          <a:lstStyle/>
          <a:p>
            <a:r>
              <a:rPr lang="en-US" sz="1800" dirty="0" err="1"/>
              <a:t>Rencana</a:t>
            </a:r>
            <a:r>
              <a:rPr lang="en-US" sz="1800" dirty="0"/>
              <a:t> </a:t>
            </a:r>
            <a:r>
              <a:rPr lang="en-US" sz="1800" dirty="0" err="1"/>
              <a:t>Pemerintah</a:t>
            </a:r>
            <a:endParaRPr lang="en-US" sz="1800" dirty="0"/>
          </a:p>
          <a:p>
            <a:r>
              <a:rPr lang="en-US" sz="1800" dirty="0" err="1"/>
              <a:t>Permintaan</a:t>
            </a:r>
            <a:r>
              <a:rPr lang="en-US" sz="1800" dirty="0"/>
              <a:t> pasar</a:t>
            </a:r>
          </a:p>
          <a:p>
            <a:r>
              <a:rPr lang="sv-SE" sz="1800" dirty="0"/>
              <a:t>Dari dalam perusahaan yang bersangkutan</a:t>
            </a:r>
          </a:p>
          <a:p>
            <a:r>
              <a:rPr lang="en-US" sz="1800" dirty="0"/>
              <a:t>Dari </a:t>
            </a:r>
            <a:r>
              <a:rPr lang="en-US" sz="1800" dirty="0" err="1"/>
              <a:t>kegiatan</a:t>
            </a:r>
            <a:r>
              <a:rPr lang="en-US" sz="1800" dirty="0"/>
              <a:t> </a:t>
            </a:r>
            <a:r>
              <a:rPr lang="en-US" sz="1800" dirty="0" err="1"/>
              <a:t>penelitian</a:t>
            </a:r>
            <a:endParaRPr lang="en-US" sz="1800" dirty="0"/>
          </a:p>
          <a:p>
            <a:endParaRPr lang="en-US" altLang="en-US" sz="4400" dirty="0"/>
          </a:p>
        </p:txBody>
      </p:sp>
      <p:sp>
        <p:nvSpPr>
          <p:cNvPr id="213" name="Google Shape;213;p34"/>
          <p:cNvSpPr txBox="1">
            <a:spLocks noGrp="1"/>
          </p:cNvSpPr>
          <p:nvPr>
            <p:ph type="title"/>
          </p:nvPr>
        </p:nvSpPr>
        <p:spPr>
          <a:xfrm>
            <a:off x="717419" y="966646"/>
            <a:ext cx="6682530" cy="610675"/>
          </a:xfrm>
          <a:prstGeom prst="rect">
            <a:avLst/>
          </a:prstGeom>
        </p:spPr>
        <p:txBody>
          <a:bodyPr spcFirstLastPara="1" wrap="square" lIns="91425" tIns="91425" rIns="91425" bIns="91425" anchor="t" anchorCtr="0">
            <a:noAutofit/>
          </a:bodyPr>
          <a:lstStyle/>
          <a:p>
            <a:r>
              <a:rPr lang="en-US" sz="2800" dirty="0" err="1"/>
              <a:t>Penyebab</a:t>
            </a:r>
            <a:r>
              <a:rPr lang="en-US" sz="2800" dirty="0"/>
              <a:t> </a:t>
            </a:r>
            <a:r>
              <a:rPr lang="en-US" sz="2800" dirty="0" err="1"/>
              <a:t>Timbulnya</a:t>
            </a:r>
            <a:r>
              <a:rPr lang="en-US" sz="2800" dirty="0"/>
              <a:t> </a:t>
            </a:r>
            <a:r>
              <a:rPr lang="en-US" sz="2800" dirty="0" err="1"/>
              <a:t>Proyek</a:t>
            </a:r>
            <a:endParaRPr lang="en-US" sz="2800" dirty="0"/>
          </a:p>
        </p:txBody>
      </p:sp>
      <p:pic>
        <p:nvPicPr>
          <p:cNvPr id="215" name="Google Shape;215;p34"/>
          <p:cNvPicPr preferRelativeResize="0"/>
          <p:nvPr/>
        </p:nvPicPr>
        <p:blipFill rotWithShape="1">
          <a:blip r:embed="rId4">
            <a:alphaModFix/>
          </a:blip>
          <a:srcRect l="9" r="9"/>
          <a:stretch/>
        </p:blipFill>
        <p:spPr>
          <a:xfrm>
            <a:off x="7602129" y="2890738"/>
            <a:ext cx="1975524" cy="2100547"/>
          </a:xfrm>
          <a:prstGeom prst="rect">
            <a:avLst/>
          </a:prstGeom>
          <a:noFill/>
          <a:ln>
            <a:noFill/>
          </a:ln>
        </p:spPr>
      </p:pic>
      <p:pic>
        <p:nvPicPr>
          <p:cNvPr id="216" name="Google Shape;216;p34"/>
          <p:cNvPicPr preferRelativeResize="0"/>
          <p:nvPr/>
        </p:nvPicPr>
        <p:blipFill>
          <a:blip r:embed="rId5">
            <a:alphaModFix/>
          </a:blip>
          <a:stretch>
            <a:fillRect/>
          </a:stretch>
        </p:blipFill>
        <p:spPr>
          <a:xfrm>
            <a:off x="256913" y="257950"/>
            <a:ext cx="711124" cy="543948"/>
          </a:xfrm>
          <a:prstGeom prst="rect">
            <a:avLst/>
          </a:prstGeom>
          <a:noFill/>
          <a:ln>
            <a:noFill/>
          </a:ln>
        </p:spPr>
      </p:pic>
    </p:spTree>
    <p:extLst>
      <p:ext uri="{BB962C8B-B14F-4D97-AF65-F5344CB8AC3E}">
        <p14:creationId xmlns:p14="http://schemas.microsoft.com/office/powerpoint/2010/main" val="30013266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34"/>
          <p:cNvPicPr preferRelativeResize="0"/>
          <p:nvPr/>
        </p:nvPicPr>
        <p:blipFill>
          <a:blip r:embed="rId3">
            <a:alphaModFix/>
          </a:blip>
          <a:stretch>
            <a:fillRect/>
          </a:stretch>
        </p:blipFill>
        <p:spPr>
          <a:xfrm>
            <a:off x="7035372" y="4392976"/>
            <a:ext cx="416325" cy="610675"/>
          </a:xfrm>
          <a:prstGeom prst="rect">
            <a:avLst/>
          </a:prstGeom>
          <a:noFill/>
          <a:ln>
            <a:noFill/>
          </a:ln>
        </p:spPr>
      </p:pic>
      <p:sp>
        <p:nvSpPr>
          <p:cNvPr id="212" name="Google Shape;212;p34"/>
          <p:cNvSpPr txBox="1">
            <a:spLocks noGrp="1"/>
          </p:cNvSpPr>
          <p:nvPr>
            <p:ph type="body" idx="1"/>
          </p:nvPr>
        </p:nvSpPr>
        <p:spPr>
          <a:xfrm>
            <a:off x="654971" y="968235"/>
            <a:ext cx="6734279" cy="1476000"/>
          </a:xfrm>
          <a:prstGeom prst="rect">
            <a:avLst/>
          </a:prstGeom>
        </p:spPr>
        <p:txBody>
          <a:bodyPr spcFirstLastPara="1" wrap="square" lIns="91425" tIns="91425" rIns="91425" bIns="91425" anchor="t" anchorCtr="0">
            <a:noAutofit/>
          </a:bodyPr>
          <a:lstStyle/>
          <a:p>
            <a:pPr lvl="0"/>
            <a:r>
              <a:rPr lang="id-ID" sz="1800" dirty="0"/>
              <a:t>Pengembangan perangkat lunak (</a:t>
            </a:r>
            <a:r>
              <a:rPr lang="id-ID" sz="1800" dirty="0" err="1"/>
              <a:t>Software</a:t>
            </a:r>
            <a:r>
              <a:rPr lang="id-ID" sz="1800" dirty="0"/>
              <a:t> </a:t>
            </a:r>
            <a:r>
              <a:rPr lang="id-ID" sz="1800" dirty="0" err="1"/>
              <a:t>development</a:t>
            </a:r>
            <a:r>
              <a:rPr lang="id-ID" sz="1800" dirty="0"/>
              <a:t>)</a:t>
            </a:r>
            <a:endParaRPr lang="en-US" sz="1800" dirty="0"/>
          </a:p>
          <a:p>
            <a:pPr lvl="0"/>
            <a:r>
              <a:rPr lang="id-ID" sz="1800" dirty="0"/>
              <a:t>Implementasi paket (</a:t>
            </a:r>
            <a:r>
              <a:rPr lang="id-ID" sz="1800" dirty="0" err="1"/>
              <a:t>Package</a:t>
            </a:r>
            <a:r>
              <a:rPr lang="id-ID" sz="1800" dirty="0"/>
              <a:t> </a:t>
            </a:r>
            <a:r>
              <a:rPr lang="id-ID" sz="1800" dirty="0" err="1"/>
              <a:t>implementation</a:t>
            </a:r>
            <a:r>
              <a:rPr lang="id-ID" sz="1800" dirty="0"/>
              <a:t>)</a:t>
            </a:r>
            <a:endParaRPr lang="en-US" sz="1800" dirty="0"/>
          </a:p>
          <a:p>
            <a:pPr lvl="0"/>
            <a:r>
              <a:rPr lang="id-ID" sz="1800" dirty="0"/>
              <a:t>Peningkatan </a:t>
            </a:r>
            <a:r>
              <a:rPr lang="id-ID" sz="1800" dirty="0" err="1"/>
              <a:t>system</a:t>
            </a:r>
            <a:r>
              <a:rPr lang="id-ID" sz="1800" dirty="0"/>
              <a:t> (System </a:t>
            </a:r>
            <a:r>
              <a:rPr lang="id-ID" sz="1800" dirty="0" err="1"/>
              <a:t>enhancement</a:t>
            </a:r>
            <a:r>
              <a:rPr lang="id-ID" sz="1800" dirty="0"/>
              <a:t>)</a:t>
            </a:r>
            <a:endParaRPr lang="en-US" sz="1800" dirty="0"/>
          </a:p>
          <a:p>
            <a:pPr lvl="0"/>
            <a:r>
              <a:rPr lang="id-ID" sz="1800" dirty="0"/>
              <a:t>Konsultasi dan penugasan analisis bisnis (</a:t>
            </a:r>
            <a:r>
              <a:rPr lang="id-ID" sz="1800" dirty="0" err="1"/>
              <a:t>Consultancy</a:t>
            </a:r>
            <a:r>
              <a:rPr lang="id-ID" sz="1800" dirty="0"/>
              <a:t> </a:t>
            </a:r>
            <a:r>
              <a:rPr lang="id-ID" sz="1800" dirty="0" err="1"/>
              <a:t>and</a:t>
            </a:r>
            <a:r>
              <a:rPr lang="id-ID" sz="1800" dirty="0"/>
              <a:t> </a:t>
            </a:r>
            <a:r>
              <a:rPr lang="id-ID" sz="1800" dirty="0" err="1"/>
              <a:t>business</a:t>
            </a:r>
            <a:r>
              <a:rPr lang="id-ID" sz="1800" dirty="0"/>
              <a:t> </a:t>
            </a:r>
            <a:r>
              <a:rPr lang="id-ID" sz="1800" dirty="0" err="1"/>
              <a:t>analysis</a:t>
            </a:r>
            <a:r>
              <a:rPr lang="id-ID" sz="1800" dirty="0"/>
              <a:t> </a:t>
            </a:r>
            <a:r>
              <a:rPr lang="id-ID" sz="1800" dirty="0" err="1"/>
              <a:t>assignments</a:t>
            </a:r>
            <a:r>
              <a:rPr lang="id-ID" sz="1800" dirty="0"/>
              <a:t>)</a:t>
            </a:r>
            <a:endParaRPr lang="en-US" sz="1800" dirty="0"/>
          </a:p>
          <a:p>
            <a:pPr lvl="0"/>
            <a:r>
              <a:rPr lang="id-ID" sz="1800" dirty="0"/>
              <a:t>Migrasi </a:t>
            </a:r>
            <a:r>
              <a:rPr lang="id-ID" sz="1800" dirty="0" err="1"/>
              <a:t>system</a:t>
            </a:r>
            <a:r>
              <a:rPr lang="id-ID" sz="1800" dirty="0"/>
              <a:t> (Systems </a:t>
            </a:r>
            <a:r>
              <a:rPr lang="id-ID" sz="1800" dirty="0" err="1"/>
              <a:t>migration</a:t>
            </a:r>
            <a:r>
              <a:rPr lang="id-ID" sz="1800" dirty="0"/>
              <a:t>)</a:t>
            </a:r>
            <a:endParaRPr lang="en-US" sz="1800" dirty="0"/>
          </a:p>
          <a:p>
            <a:pPr lvl="0"/>
            <a:r>
              <a:rPr lang="id-ID" sz="1800" dirty="0"/>
              <a:t>Implementasi infrastruktur (Infrastructure </a:t>
            </a:r>
            <a:r>
              <a:rPr lang="id-ID" sz="1800" dirty="0" err="1"/>
              <a:t>implementation</a:t>
            </a:r>
            <a:r>
              <a:rPr lang="id-ID" sz="1800" dirty="0"/>
              <a:t>)</a:t>
            </a:r>
            <a:endParaRPr lang="en-US" sz="1800" dirty="0"/>
          </a:p>
          <a:p>
            <a:pPr lvl="0"/>
            <a:r>
              <a:rPr lang="id-ID" sz="1800" dirty="0"/>
              <a:t>(</a:t>
            </a:r>
            <a:r>
              <a:rPr lang="id-ID" sz="1800" dirty="0" err="1"/>
              <a:t>Outsourcing</a:t>
            </a:r>
            <a:r>
              <a:rPr lang="id-ID" sz="1800" dirty="0"/>
              <a:t> (dan in-</a:t>
            </a:r>
            <a:r>
              <a:rPr lang="id-ID" sz="1800" dirty="0" err="1"/>
              <a:t>sourcing</a:t>
            </a:r>
            <a:r>
              <a:rPr lang="id-ID" sz="1800" dirty="0"/>
              <a:t>))</a:t>
            </a:r>
            <a:endParaRPr lang="en-US" sz="1800" dirty="0"/>
          </a:p>
          <a:p>
            <a:pPr lvl="0"/>
            <a:r>
              <a:rPr lang="id-ID" sz="1800" dirty="0"/>
              <a:t>Pemulihan bencana (</a:t>
            </a:r>
            <a:r>
              <a:rPr lang="id-ID" sz="1800" dirty="0" err="1"/>
              <a:t>Disaster</a:t>
            </a:r>
            <a:r>
              <a:rPr lang="id-ID" sz="1800" dirty="0"/>
              <a:t> </a:t>
            </a:r>
            <a:r>
              <a:rPr lang="id-ID" sz="1800" dirty="0" err="1"/>
              <a:t>recovery</a:t>
            </a:r>
            <a:r>
              <a:rPr lang="id-ID" sz="1800" dirty="0"/>
              <a:t>)</a:t>
            </a:r>
            <a:endParaRPr lang="en-US" sz="1800" dirty="0"/>
          </a:p>
          <a:p>
            <a:r>
              <a:rPr lang="id-ID" sz="1800" dirty="0"/>
              <a:t>Proyek </a:t>
            </a:r>
            <a:r>
              <a:rPr lang="id-ID" sz="1800" dirty="0" smtClean="0"/>
              <a:t>I</a:t>
            </a:r>
            <a:r>
              <a:rPr lang="en-US" sz="1800" dirty="0" smtClean="0"/>
              <a:t>T</a:t>
            </a:r>
            <a:r>
              <a:rPr lang="id-ID" sz="1800" dirty="0" smtClean="0"/>
              <a:t> </a:t>
            </a:r>
            <a:r>
              <a:rPr lang="id-ID" sz="1800" dirty="0"/>
              <a:t>yang lebih kecil (Smaller </a:t>
            </a:r>
            <a:r>
              <a:rPr lang="id-ID" sz="1800" dirty="0" smtClean="0"/>
              <a:t>I</a:t>
            </a:r>
            <a:r>
              <a:rPr lang="en-US" sz="1800" dirty="0" smtClean="0"/>
              <a:t>T</a:t>
            </a:r>
            <a:r>
              <a:rPr lang="id-ID" sz="1800" dirty="0" smtClean="0"/>
              <a:t> </a:t>
            </a:r>
            <a:r>
              <a:rPr lang="id-ID" sz="1800" dirty="0"/>
              <a:t>projects)</a:t>
            </a:r>
            <a:endParaRPr lang="en-US" altLang="en-US" sz="3200" dirty="0"/>
          </a:p>
        </p:txBody>
      </p:sp>
      <p:sp>
        <p:nvSpPr>
          <p:cNvPr id="213" name="Google Shape;213;p34"/>
          <p:cNvSpPr txBox="1">
            <a:spLocks noGrp="1"/>
          </p:cNvSpPr>
          <p:nvPr>
            <p:ph type="title"/>
          </p:nvPr>
        </p:nvSpPr>
        <p:spPr>
          <a:xfrm>
            <a:off x="1138163" y="257950"/>
            <a:ext cx="6463966" cy="6106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800" dirty="0" err="1"/>
              <a:t>Kelompok</a:t>
            </a:r>
            <a:r>
              <a:rPr lang="en-US" sz="2800" dirty="0"/>
              <a:t> </a:t>
            </a:r>
            <a:r>
              <a:rPr lang="en-US" sz="2800" dirty="0" err="1"/>
              <a:t>Proyek-proyek</a:t>
            </a:r>
            <a:r>
              <a:rPr lang="en-US" sz="2800" dirty="0"/>
              <a:t>  </a:t>
            </a:r>
            <a:r>
              <a:rPr lang="en-US" sz="2800" dirty="0" smtClean="0"/>
              <a:t>IT</a:t>
            </a:r>
            <a:endParaRPr sz="2800" dirty="0"/>
          </a:p>
        </p:txBody>
      </p:sp>
      <p:pic>
        <p:nvPicPr>
          <p:cNvPr id="215" name="Google Shape;215;p34"/>
          <p:cNvPicPr preferRelativeResize="0"/>
          <p:nvPr/>
        </p:nvPicPr>
        <p:blipFill rotWithShape="1">
          <a:blip r:embed="rId4">
            <a:alphaModFix/>
          </a:blip>
          <a:srcRect l="9" r="9"/>
          <a:stretch/>
        </p:blipFill>
        <p:spPr>
          <a:xfrm>
            <a:off x="7602129" y="2890738"/>
            <a:ext cx="1975524" cy="2100547"/>
          </a:xfrm>
          <a:prstGeom prst="rect">
            <a:avLst/>
          </a:prstGeom>
          <a:noFill/>
          <a:ln>
            <a:noFill/>
          </a:ln>
        </p:spPr>
      </p:pic>
      <p:pic>
        <p:nvPicPr>
          <p:cNvPr id="216" name="Google Shape;216;p34"/>
          <p:cNvPicPr preferRelativeResize="0"/>
          <p:nvPr/>
        </p:nvPicPr>
        <p:blipFill>
          <a:blip r:embed="rId5">
            <a:alphaModFix/>
          </a:blip>
          <a:stretch>
            <a:fillRect/>
          </a:stretch>
        </p:blipFill>
        <p:spPr>
          <a:xfrm>
            <a:off x="256913" y="257950"/>
            <a:ext cx="711124" cy="543948"/>
          </a:xfrm>
          <a:prstGeom prst="rect">
            <a:avLst/>
          </a:prstGeom>
          <a:noFill/>
          <a:ln>
            <a:noFill/>
          </a:ln>
        </p:spPr>
      </p:pic>
    </p:spTree>
    <p:extLst>
      <p:ext uri="{BB962C8B-B14F-4D97-AF65-F5344CB8AC3E}">
        <p14:creationId xmlns:p14="http://schemas.microsoft.com/office/powerpoint/2010/main" val="6828355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34"/>
          <p:cNvPicPr preferRelativeResize="0"/>
          <p:nvPr/>
        </p:nvPicPr>
        <p:blipFill>
          <a:blip r:embed="rId3">
            <a:alphaModFix/>
          </a:blip>
          <a:stretch>
            <a:fillRect/>
          </a:stretch>
        </p:blipFill>
        <p:spPr>
          <a:xfrm>
            <a:off x="7035372" y="4392976"/>
            <a:ext cx="416325" cy="610675"/>
          </a:xfrm>
          <a:prstGeom prst="rect">
            <a:avLst/>
          </a:prstGeom>
          <a:noFill/>
          <a:ln>
            <a:noFill/>
          </a:ln>
        </p:spPr>
      </p:pic>
      <p:sp>
        <p:nvSpPr>
          <p:cNvPr id="212" name="Google Shape;212;p34"/>
          <p:cNvSpPr txBox="1">
            <a:spLocks noGrp="1"/>
          </p:cNvSpPr>
          <p:nvPr>
            <p:ph type="body" idx="1"/>
          </p:nvPr>
        </p:nvSpPr>
        <p:spPr>
          <a:xfrm>
            <a:off x="654971" y="968235"/>
            <a:ext cx="6734279" cy="1476000"/>
          </a:xfrm>
          <a:prstGeom prst="rect">
            <a:avLst/>
          </a:prstGeom>
        </p:spPr>
        <p:txBody>
          <a:bodyPr spcFirstLastPara="1" wrap="square" lIns="91425" tIns="91425" rIns="91425" bIns="91425" anchor="t" anchorCtr="0">
            <a:noAutofit/>
          </a:bodyPr>
          <a:lstStyle/>
          <a:p>
            <a:r>
              <a:rPr lang="en-US" sz="1600" dirty="0"/>
              <a:t>M</a:t>
            </a:r>
            <a:r>
              <a:rPr lang="id-ID" sz="1600" dirty="0" err="1"/>
              <a:t>enentukan</a:t>
            </a:r>
            <a:r>
              <a:rPr lang="id-ID" sz="1600" dirty="0"/>
              <a:t>, merancang, mengembangkan, menguji, dan menerapkan sistem baru untuk 'pelanggan' (baik internal maupun eksternal). </a:t>
            </a:r>
            <a:endParaRPr lang="en-US" sz="1600" dirty="0"/>
          </a:p>
          <a:p>
            <a:r>
              <a:rPr lang="id-ID" sz="1600" dirty="0"/>
              <a:t>memiliki banyak kesamaan dengan jenis pekerjaan konstruksi lainnya, dan sebagian besar metode dan teknik manajemen proyek tradisional berlaku.</a:t>
            </a:r>
            <a:endParaRPr lang="en-US" sz="1600" dirty="0"/>
          </a:p>
          <a:p>
            <a:r>
              <a:rPr lang="id-ID" sz="1600" dirty="0"/>
              <a:t>Biasanya sangat sulit bagi pengguna perangkat lunak untuk mengekspresikan keinginan mereka dengan jelas</a:t>
            </a:r>
            <a:endParaRPr lang="en-US" sz="1600" dirty="0"/>
          </a:p>
          <a:p>
            <a:r>
              <a:rPr lang="en-US" sz="1600" dirty="0" err="1"/>
              <a:t>Metode</a:t>
            </a:r>
            <a:r>
              <a:rPr lang="en-US" sz="1600" dirty="0"/>
              <a:t> Agile </a:t>
            </a:r>
            <a:r>
              <a:rPr lang="id-ID" sz="1600" dirty="0"/>
              <a:t>merupakan </a:t>
            </a:r>
            <a:r>
              <a:rPr lang="id-ID" sz="1600" dirty="0" err="1"/>
              <a:t>respon</a:t>
            </a:r>
            <a:r>
              <a:rPr lang="id-ID" sz="1600" dirty="0"/>
              <a:t> terhadap </a:t>
            </a:r>
            <a:r>
              <a:rPr lang="id-ID" sz="1600" b="1" dirty="0"/>
              <a:t>kesulitan menentukan persyaratan perangkat lunak 'di </a:t>
            </a:r>
            <a:r>
              <a:rPr lang="en-US" sz="1600" b="1" dirty="0" err="1"/>
              <a:t>awal</a:t>
            </a:r>
            <a:r>
              <a:rPr lang="en-US" sz="1600" b="1" dirty="0"/>
              <a:t>’</a:t>
            </a:r>
            <a:r>
              <a:rPr lang="en-US" sz="1600" dirty="0"/>
              <a:t> </a:t>
            </a:r>
          </a:p>
          <a:p>
            <a:r>
              <a:rPr lang="id-ID" sz="1600" dirty="0"/>
              <a:t>untuk menghadapi </a:t>
            </a:r>
            <a:r>
              <a:rPr lang="id-ID" sz="1600" b="1" dirty="0"/>
              <a:t>ketidakpastian</a:t>
            </a:r>
            <a:r>
              <a:rPr lang="id-ID" sz="1600" dirty="0"/>
              <a:t> yang melekat dan pengembangan perangkat lunak</a:t>
            </a:r>
            <a:r>
              <a:rPr lang="en-US" sz="1600" dirty="0"/>
              <a:t> yang </a:t>
            </a:r>
            <a:r>
              <a:rPr lang="id-ID" sz="1600" b="1" dirty="0"/>
              <a:t>tidak berwujud</a:t>
            </a:r>
            <a:r>
              <a:rPr lang="id-ID" sz="1600" dirty="0"/>
              <a:t>.</a:t>
            </a:r>
            <a:endParaRPr lang="en-US" sz="1600" dirty="0"/>
          </a:p>
        </p:txBody>
      </p:sp>
      <p:sp>
        <p:nvSpPr>
          <p:cNvPr id="213" name="Google Shape;213;p34"/>
          <p:cNvSpPr txBox="1">
            <a:spLocks noGrp="1"/>
          </p:cNvSpPr>
          <p:nvPr>
            <p:ph type="title"/>
          </p:nvPr>
        </p:nvSpPr>
        <p:spPr>
          <a:xfrm>
            <a:off x="1138163" y="257950"/>
            <a:ext cx="6463966" cy="610675"/>
          </a:xfrm>
          <a:prstGeom prst="rect">
            <a:avLst/>
          </a:prstGeom>
        </p:spPr>
        <p:txBody>
          <a:bodyPr spcFirstLastPara="1" wrap="square" lIns="91425" tIns="91425" rIns="91425" bIns="91425" anchor="t" anchorCtr="0">
            <a:noAutofit/>
          </a:bodyPr>
          <a:lstStyle/>
          <a:p>
            <a:pPr lvl="0"/>
            <a:r>
              <a:rPr lang="id-ID" sz="2800" dirty="0" err="1"/>
              <a:t>Software</a:t>
            </a:r>
            <a:r>
              <a:rPr lang="id-ID" sz="2800" dirty="0"/>
              <a:t> </a:t>
            </a:r>
            <a:r>
              <a:rPr lang="id-ID" sz="2800" dirty="0" err="1"/>
              <a:t>development</a:t>
            </a:r>
            <a:endParaRPr sz="2800" dirty="0"/>
          </a:p>
        </p:txBody>
      </p:sp>
      <p:pic>
        <p:nvPicPr>
          <p:cNvPr id="215" name="Google Shape;215;p34"/>
          <p:cNvPicPr preferRelativeResize="0"/>
          <p:nvPr/>
        </p:nvPicPr>
        <p:blipFill rotWithShape="1">
          <a:blip r:embed="rId4">
            <a:alphaModFix/>
          </a:blip>
          <a:srcRect l="9" r="9"/>
          <a:stretch/>
        </p:blipFill>
        <p:spPr>
          <a:xfrm>
            <a:off x="7602129" y="2890738"/>
            <a:ext cx="1975524" cy="2100547"/>
          </a:xfrm>
          <a:prstGeom prst="rect">
            <a:avLst/>
          </a:prstGeom>
          <a:noFill/>
          <a:ln>
            <a:noFill/>
          </a:ln>
        </p:spPr>
      </p:pic>
      <p:pic>
        <p:nvPicPr>
          <p:cNvPr id="216" name="Google Shape;216;p34"/>
          <p:cNvPicPr preferRelativeResize="0"/>
          <p:nvPr/>
        </p:nvPicPr>
        <p:blipFill>
          <a:blip r:embed="rId5">
            <a:alphaModFix/>
          </a:blip>
          <a:stretch>
            <a:fillRect/>
          </a:stretch>
        </p:blipFill>
        <p:spPr>
          <a:xfrm>
            <a:off x="256913" y="257950"/>
            <a:ext cx="711124" cy="543948"/>
          </a:xfrm>
          <a:prstGeom prst="rect">
            <a:avLst/>
          </a:prstGeom>
          <a:noFill/>
          <a:ln>
            <a:noFill/>
          </a:ln>
        </p:spPr>
      </p:pic>
    </p:spTree>
    <p:extLst>
      <p:ext uri="{BB962C8B-B14F-4D97-AF65-F5344CB8AC3E}">
        <p14:creationId xmlns:p14="http://schemas.microsoft.com/office/powerpoint/2010/main" val="27196027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2">
                                            <p:txEl>
                                              <p:pRg st="0" end="0"/>
                                            </p:txEl>
                                          </p:spTgt>
                                        </p:tgtEl>
                                        <p:attrNameLst>
                                          <p:attrName>style.visibility</p:attrName>
                                        </p:attrNameLst>
                                      </p:cBhvr>
                                      <p:to>
                                        <p:strVal val="visible"/>
                                      </p:to>
                                    </p:set>
                                    <p:animEffect transition="in" filter="fade">
                                      <p:cBhvr>
                                        <p:cTn id="7" dur="500"/>
                                        <p:tgtEl>
                                          <p:spTgt spid="212">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12">
                                            <p:txEl>
                                              <p:pRg st="1" end="1"/>
                                            </p:txEl>
                                          </p:spTgt>
                                        </p:tgtEl>
                                        <p:attrNameLst>
                                          <p:attrName>style.visibility</p:attrName>
                                        </p:attrNameLst>
                                      </p:cBhvr>
                                      <p:to>
                                        <p:strVal val="visible"/>
                                      </p:to>
                                    </p:set>
                                    <p:animEffect transition="in" filter="fade">
                                      <p:cBhvr>
                                        <p:cTn id="10" dur="500"/>
                                        <p:tgtEl>
                                          <p:spTgt spid="212">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212">
                                            <p:txEl>
                                              <p:pRg st="2" end="2"/>
                                            </p:txEl>
                                          </p:spTgt>
                                        </p:tgtEl>
                                        <p:attrNameLst>
                                          <p:attrName>style.visibility</p:attrName>
                                        </p:attrNameLst>
                                      </p:cBhvr>
                                      <p:to>
                                        <p:strVal val="visible"/>
                                      </p:to>
                                    </p:set>
                                    <p:animEffect transition="in" filter="fade">
                                      <p:cBhvr>
                                        <p:cTn id="13" dur="500"/>
                                        <p:tgtEl>
                                          <p:spTgt spid="212">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212">
                                            <p:txEl>
                                              <p:pRg st="3" end="3"/>
                                            </p:txEl>
                                          </p:spTgt>
                                        </p:tgtEl>
                                        <p:attrNameLst>
                                          <p:attrName>style.visibility</p:attrName>
                                        </p:attrNameLst>
                                      </p:cBhvr>
                                      <p:to>
                                        <p:strVal val="visible"/>
                                      </p:to>
                                    </p:set>
                                    <p:animEffect transition="in" filter="fade">
                                      <p:cBhvr>
                                        <p:cTn id="16" dur="500"/>
                                        <p:tgtEl>
                                          <p:spTgt spid="212">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212">
                                            <p:txEl>
                                              <p:pRg st="4" end="4"/>
                                            </p:txEl>
                                          </p:spTgt>
                                        </p:tgtEl>
                                        <p:attrNameLst>
                                          <p:attrName>style.visibility</p:attrName>
                                        </p:attrNameLst>
                                      </p:cBhvr>
                                      <p:to>
                                        <p:strVal val="visible"/>
                                      </p:to>
                                    </p:set>
                                    <p:animEffect transition="in" filter="fade">
                                      <p:cBhvr>
                                        <p:cTn id="19" dur="500"/>
                                        <p:tgtEl>
                                          <p:spTgt spid="21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34"/>
          <p:cNvPicPr preferRelativeResize="0"/>
          <p:nvPr/>
        </p:nvPicPr>
        <p:blipFill>
          <a:blip r:embed="rId3">
            <a:alphaModFix/>
          </a:blip>
          <a:stretch>
            <a:fillRect/>
          </a:stretch>
        </p:blipFill>
        <p:spPr>
          <a:xfrm>
            <a:off x="7035372" y="4392976"/>
            <a:ext cx="416325" cy="610675"/>
          </a:xfrm>
          <a:prstGeom prst="rect">
            <a:avLst/>
          </a:prstGeom>
          <a:noFill/>
          <a:ln>
            <a:noFill/>
          </a:ln>
        </p:spPr>
      </p:pic>
      <p:sp>
        <p:nvSpPr>
          <p:cNvPr id="212" name="Google Shape;212;p34"/>
          <p:cNvSpPr txBox="1">
            <a:spLocks noGrp="1"/>
          </p:cNvSpPr>
          <p:nvPr>
            <p:ph type="body" idx="1"/>
          </p:nvPr>
        </p:nvSpPr>
        <p:spPr>
          <a:xfrm>
            <a:off x="654971" y="968235"/>
            <a:ext cx="6734279" cy="1476000"/>
          </a:xfrm>
          <a:prstGeom prst="rect">
            <a:avLst/>
          </a:prstGeom>
        </p:spPr>
        <p:txBody>
          <a:bodyPr spcFirstLastPara="1" wrap="square" lIns="91425" tIns="91425" rIns="91425" bIns="91425" anchor="t" anchorCtr="0">
            <a:noAutofit/>
          </a:bodyPr>
          <a:lstStyle/>
          <a:p>
            <a:pPr lvl="0">
              <a:lnSpc>
                <a:spcPct val="100000"/>
              </a:lnSpc>
            </a:pPr>
            <a:r>
              <a:rPr lang="id-ID" sz="1800" dirty="0"/>
              <a:t>Pada prinsipnya, implementasi paket sederhana: paket dibeli, </a:t>
            </a:r>
            <a:r>
              <a:rPr lang="id-ID" sz="1800" dirty="0" err="1"/>
              <a:t>diinstal</a:t>
            </a:r>
            <a:r>
              <a:rPr lang="id-ID" sz="1800" dirty="0"/>
              <a:t>, dihidupkan dan digunakan</a:t>
            </a:r>
            <a:endParaRPr lang="en-US" sz="1800" dirty="0"/>
          </a:p>
          <a:p>
            <a:pPr lvl="0">
              <a:lnSpc>
                <a:spcPct val="100000"/>
              </a:lnSpc>
            </a:pPr>
            <a:r>
              <a:rPr lang="id-ID" sz="1800" dirty="0"/>
              <a:t>ada beberapa masalah dengan memperoleh paket perangkat lunak</a:t>
            </a:r>
            <a:endParaRPr lang="en-US" sz="1800" dirty="0"/>
          </a:p>
          <a:p>
            <a:pPr lvl="1">
              <a:lnSpc>
                <a:spcPct val="100000"/>
              </a:lnSpc>
              <a:spcBef>
                <a:spcPts val="0"/>
              </a:spcBef>
            </a:pPr>
            <a:r>
              <a:rPr lang="id-ID" sz="1800" b="1" dirty="0"/>
              <a:t>Bagi pelanggan</a:t>
            </a:r>
            <a:r>
              <a:rPr lang="id-ID" sz="1800" dirty="0"/>
              <a:t>, kesulitan memilih paket yang benar di tempat pertama. </a:t>
            </a:r>
            <a:r>
              <a:rPr lang="en-US" sz="1800" dirty="0"/>
              <a:t> </a:t>
            </a:r>
          </a:p>
          <a:p>
            <a:pPr lvl="1">
              <a:lnSpc>
                <a:spcPct val="100000"/>
              </a:lnSpc>
              <a:spcBef>
                <a:spcPts val="0"/>
              </a:spcBef>
            </a:pPr>
            <a:r>
              <a:rPr lang="id-ID" sz="1800" b="1" dirty="0"/>
              <a:t>Untuk pemasok</a:t>
            </a:r>
            <a:r>
              <a:rPr lang="id-ID" sz="1800" dirty="0"/>
              <a:t>, masalah diminta untuk 'mengubah' atau menyesuaikan paket agar sesuai dengan cara kerja pelanggan. </a:t>
            </a:r>
            <a:endParaRPr lang="en-US" sz="1800" dirty="0"/>
          </a:p>
          <a:p>
            <a:pPr lvl="1">
              <a:lnSpc>
                <a:spcPct val="100000"/>
              </a:lnSpc>
              <a:spcBef>
                <a:spcPts val="0"/>
              </a:spcBef>
            </a:pPr>
            <a:r>
              <a:rPr lang="id-ID" sz="1800" b="1" dirty="0"/>
              <a:t>Untuk kedua pihak</a:t>
            </a:r>
            <a:r>
              <a:rPr lang="id-ID" sz="1800" dirty="0"/>
              <a:t>, masalah mengintegrasikan paket dengan sistem lain yang ada.</a:t>
            </a:r>
            <a:endParaRPr lang="en-US" altLang="en-US" sz="4800" dirty="0"/>
          </a:p>
        </p:txBody>
      </p:sp>
      <p:sp>
        <p:nvSpPr>
          <p:cNvPr id="213" name="Google Shape;213;p34"/>
          <p:cNvSpPr txBox="1">
            <a:spLocks noGrp="1"/>
          </p:cNvSpPr>
          <p:nvPr>
            <p:ph type="title"/>
          </p:nvPr>
        </p:nvSpPr>
        <p:spPr>
          <a:xfrm>
            <a:off x="1138163" y="257950"/>
            <a:ext cx="6463966" cy="610675"/>
          </a:xfrm>
          <a:prstGeom prst="rect">
            <a:avLst/>
          </a:prstGeom>
        </p:spPr>
        <p:txBody>
          <a:bodyPr spcFirstLastPara="1" wrap="square" lIns="91425" tIns="91425" rIns="91425" bIns="91425" anchor="t" anchorCtr="0">
            <a:noAutofit/>
          </a:bodyPr>
          <a:lstStyle/>
          <a:p>
            <a:pPr lvl="0"/>
            <a:r>
              <a:rPr lang="id-ID" sz="2800" dirty="0" err="1"/>
              <a:t>Package</a:t>
            </a:r>
            <a:r>
              <a:rPr lang="id-ID" sz="2800" dirty="0"/>
              <a:t> </a:t>
            </a:r>
            <a:r>
              <a:rPr lang="id-ID" sz="2800" dirty="0" err="1"/>
              <a:t>implementation</a:t>
            </a:r>
            <a:endParaRPr sz="2800" dirty="0"/>
          </a:p>
        </p:txBody>
      </p:sp>
      <p:pic>
        <p:nvPicPr>
          <p:cNvPr id="215" name="Google Shape;215;p34"/>
          <p:cNvPicPr preferRelativeResize="0"/>
          <p:nvPr/>
        </p:nvPicPr>
        <p:blipFill rotWithShape="1">
          <a:blip r:embed="rId4">
            <a:alphaModFix/>
          </a:blip>
          <a:srcRect l="9" r="9"/>
          <a:stretch/>
        </p:blipFill>
        <p:spPr>
          <a:xfrm>
            <a:off x="7602129" y="2890738"/>
            <a:ext cx="1975524" cy="2100547"/>
          </a:xfrm>
          <a:prstGeom prst="rect">
            <a:avLst/>
          </a:prstGeom>
          <a:noFill/>
          <a:ln>
            <a:noFill/>
          </a:ln>
        </p:spPr>
      </p:pic>
      <p:pic>
        <p:nvPicPr>
          <p:cNvPr id="216" name="Google Shape;216;p34"/>
          <p:cNvPicPr preferRelativeResize="0"/>
          <p:nvPr/>
        </p:nvPicPr>
        <p:blipFill>
          <a:blip r:embed="rId5">
            <a:alphaModFix/>
          </a:blip>
          <a:stretch>
            <a:fillRect/>
          </a:stretch>
        </p:blipFill>
        <p:spPr>
          <a:xfrm>
            <a:off x="256913" y="257950"/>
            <a:ext cx="711124" cy="543948"/>
          </a:xfrm>
          <a:prstGeom prst="rect">
            <a:avLst/>
          </a:prstGeom>
          <a:noFill/>
          <a:ln>
            <a:noFill/>
          </a:ln>
        </p:spPr>
      </p:pic>
    </p:spTree>
    <p:extLst>
      <p:ext uri="{BB962C8B-B14F-4D97-AF65-F5344CB8AC3E}">
        <p14:creationId xmlns:p14="http://schemas.microsoft.com/office/powerpoint/2010/main" val="4277134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2">
                                            <p:txEl>
                                              <p:pRg st="0" end="0"/>
                                            </p:txEl>
                                          </p:spTgt>
                                        </p:tgtEl>
                                        <p:attrNameLst>
                                          <p:attrName>style.visibility</p:attrName>
                                        </p:attrNameLst>
                                      </p:cBhvr>
                                      <p:to>
                                        <p:strVal val="visible"/>
                                      </p:to>
                                    </p:set>
                                    <p:animEffect transition="in" filter="fade">
                                      <p:cBhvr>
                                        <p:cTn id="7" dur="500"/>
                                        <p:tgtEl>
                                          <p:spTgt spid="212">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12">
                                            <p:txEl>
                                              <p:pRg st="1" end="1"/>
                                            </p:txEl>
                                          </p:spTgt>
                                        </p:tgtEl>
                                        <p:attrNameLst>
                                          <p:attrName>style.visibility</p:attrName>
                                        </p:attrNameLst>
                                      </p:cBhvr>
                                      <p:to>
                                        <p:strVal val="visible"/>
                                      </p:to>
                                    </p:set>
                                    <p:animEffect transition="in" filter="fade">
                                      <p:cBhvr>
                                        <p:cTn id="10" dur="500"/>
                                        <p:tgtEl>
                                          <p:spTgt spid="212">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212">
                                            <p:txEl>
                                              <p:pRg st="2" end="2"/>
                                            </p:txEl>
                                          </p:spTgt>
                                        </p:tgtEl>
                                        <p:attrNameLst>
                                          <p:attrName>style.visibility</p:attrName>
                                        </p:attrNameLst>
                                      </p:cBhvr>
                                      <p:to>
                                        <p:strVal val="visible"/>
                                      </p:to>
                                    </p:set>
                                    <p:animEffect transition="in" filter="fade">
                                      <p:cBhvr>
                                        <p:cTn id="13" dur="500"/>
                                        <p:tgtEl>
                                          <p:spTgt spid="212">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212">
                                            <p:txEl>
                                              <p:pRg st="3" end="3"/>
                                            </p:txEl>
                                          </p:spTgt>
                                        </p:tgtEl>
                                        <p:attrNameLst>
                                          <p:attrName>style.visibility</p:attrName>
                                        </p:attrNameLst>
                                      </p:cBhvr>
                                      <p:to>
                                        <p:strVal val="visible"/>
                                      </p:to>
                                    </p:set>
                                    <p:animEffect transition="in" filter="fade">
                                      <p:cBhvr>
                                        <p:cTn id="16" dur="500"/>
                                        <p:tgtEl>
                                          <p:spTgt spid="212">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212">
                                            <p:txEl>
                                              <p:pRg st="4" end="4"/>
                                            </p:txEl>
                                          </p:spTgt>
                                        </p:tgtEl>
                                        <p:attrNameLst>
                                          <p:attrName>style.visibility</p:attrName>
                                        </p:attrNameLst>
                                      </p:cBhvr>
                                      <p:to>
                                        <p:strVal val="visible"/>
                                      </p:to>
                                    </p:set>
                                    <p:animEffect transition="in" filter="fade">
                                      <p:cBhvr>
                                        <p:cTn id="19" dur="500"/>
                                        <p:tgtEl>
                                          <p:spTgt spid="21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34"/>
          <p:cNvPicPr preferRelativeResize="0"/>
          <p:nvPr/>
        </p:nvPicPr>
        <p:blipFill>
          <a:blip r:embed="rId3">
            <a:alphaModFix/>
          </a:blip>
          <a:stretch>
            <a:fillRect/>
          </a:stretch>
        </p:blipFill>
        <p:spPr>
          <a:xfrm>
            <a:off x="7035372" y="4392976"/>
            <a:ext cx="416325" cy="610675"/>
          </a:xfrm>
          <a:prstGeom prst="rect">
            <a:avLst/>
          </a:prstGeom>
          <a:noFill/>
          <a:ln>
            <a:noFill/>
          </a:ln>
        </p:spPr>
      </p:pic>
      <p:sp>
        <p:nvSpPr>
          <p:cNvPr id="212" name="Google Shape;212;p34"/>
          <p:cNvSpPr txBox="1">
            <a:spLocks noGrp="1"/>
          </p:cNvSpPr>
          <p:nvPr>
            <p:ph type="body" idx="1"/>
          </p:nvPr>
        </p:nvSpPr>
        <p:spPr>
          <a:xfrm>
            <a:off x="654971" y="968235"/>
            <a:ext cx="6734279" cy="1476000"/>
          </a:xfrm>
          <a:prstGeom prst="rect">
            <a:avLst/>
          </a:prstGeom>
        </p:spPr>
        <p:txBody>
          <a:bodyPr spcFirstLastPara="1" wrap="square" lIns="91425" tIns="91425" rIns="91425" bIns="91425" anchor="t" anchorCtr="0">
            <a:noAutofit/>
          </a:bodyPr>
          <a:lstStyle/>
          <a:p>
            <a:pPr lvl="0">
              <a:lnSpc>
                <a:spcPct val="100000"/>
              </a:lnSpc>
            </a:pPr>
            <a:r>
              <a:rPr lang="id-ID" sz="1600" dirty="0"/>
              <a:t>Jenis proyek ini muncul ketika pengguna, atau pemilik, dari sistem yang sudah ada ingin sistem ditingkatkan untuk menyediakan fitur atau fungsi baru atau mungkin untuk memenuhi beberapa permintaan eksternal, seperti kepatuhan terhadap undang-undang atau peraturan.</a:t>
            </a:r>
            <a:endParaRPr lang="en-US" sz="1600" dirty="0"/>
          </a:p>
          <a:p>
            <a:pPr lvl="0">
              <a:lnSpc>
                <a:spcPct val="100000"/>
              </a:lnSpc>
            </a:pPr>
            <a:r>
              <a:rPr lang="id-ID" sz="1600" dirty="0"/>
              <a:t>peningkatan skala besar perlu dikelola sebagai proyek nyata</a:t>
            </a:r>
            <a:endParaRPr lang="en-US" sz="1600" dirty="0"/>
          </a:p>
          <a:p>
            <a:pPr>
              <a:lnSpc>
                <a:spcPct val="100000"/>
              </a:lnSpc>
            </a:pPr>
            <a:r>
              <a:rPr lang="id-ID" sz="1600" dirty="0"/>
              <a:t>analisis yang cermat terhadap persyaratan dan perencanaan proyek yang menyeluruh - dan khususnya aspek implementasi - adalah kunci keberhasilan dalam jenis proyek ini.</a:t>
            </a:r>
            <a:endParaRPr lang="en-US" sz="1600" dirty="0"/>
          </a:p>
          <a:p>
            <a:pPr lvl="0">
              <a:lnSpc>
                <a:spcPct val="100000"/>
              </a:lnSpc>
            </a:pPr>
            <a:endParaRPr lang="en-US" altLang="en-US" sz="1600" dirty="0"/>
          </a:p>
        </p:txBody>
      </p:sp>
      <p:sp>
        <p:nvSpPr>
          <p:cNvPr id="213" name="Google Shape;213;p34"/>
          <p:cNvSpPr txBox="1">
            <a:spLocks noGrp="1"/>
          </p:cNvSpPr>
          <p:nvPr>
            <p:ph type="title"/>
          </p:nvPr>
        </p:nvSpPr>
        <p:spPr>
          <a:xfrm>
            <a:off x="1138163" y="257950"/>
            <a:ext cx="6463966" cy="610675"/>
          </a:xfrm>
          <a:prstGeom prst="rect">
            <a:avLst/>
          </a:prstGeom>
        </p:spPr>
        <p:txBody>
          <a:bodyPr spcFirstLastPara="1" wrap="square" lIns="91425" tIns="91425" rIns="91425" bIns="91425" anchor="t" anchorCtr="0">
            <a:noAutofit/>
          </a:bodyPr>
          <a:lstStyle/>
          <a:p>
            <a:pPr lvl="0"/>
            <a:r>
              <a:rPr lang="id-ID" sz="2800" dirty="0"/>
              <a:t>System </a:t>
            </a:r>
            <a:r>
              <a:rPr lang="id-ID" sz="2800" dirty="0" err="1"/>
              <a:t>enhancement</a:t>
            </a:r>
            <a:endParaRPr sz="2800" dirty="0"/>
          </a:p>
        </p:txBody>
      </p:sp>
      <p:pic>
        <p:nvPicPr>
          <p:cNvPr id="215" name="Google Shape;215;p34"/>
          <p:cNvPicPr preferRelativeResize="0"/>
          <p:nvPr/>
        </p:nvPicPr>
        <p:blipFill rotWithShape="1">
          <a:blip r:embed="rId4">
            <a:alphaModFix/>
          </a:blip>
          <a:srcRect l="9" r="9"/>
          <a:stretch/>
        </p:blipFill>
        <p:spPr>
          <a:xfrm>
            <a:off x="7602129" y="2890738"/>
            <a:ext cx="1975524" cy="2100547"/>
          </a:xfrm>
          <a:prstGeom prst="rect">
            <a:avLst/>
          </a:prstGeom>
          <a:noFill/>
          <a:ln>
            <a:noFill/>
          </a:ln>
        </p:spPr>
      </p:pic>
      <p:pic>
        <p:nvPicPr>
          <p:cNvPr id="216" name="Google Shape;216;p34"/>
          <p:cNvPicPr preferRelativeResize="0"/>
          <p:nvPr/>
        </p:nvPicPr>
        <p:blipFill>
          <a:blip r:embed="rId5">
            <a:alphaModFix/>
          </a:blip>
          <a:stretch>
            <a:fillRect/>
          </a:stretch>
        </p:blipFill>
        <p:spPr>
          <a:xfrm>
            <a:off x="256913" y="257950"/>
            <a:ext cx="711124" cy="543948"/>
          </a:xfrm>
          <a:prstGeom prst="rect">
            <a:avLst/>
          </a:prstGeom>
          <a:noFill/>
          <a:ln>
            <a:noFill/>
          </a:ln>
        </p:spPr>
      </p:pic>
    </p:spTree>
    <p:extLst>
      <p:ext uri="{BB962C8B-B14F-4D97-AF65-F5344CB8AC3E}">
        <p14:creationId xmlns:p14="http://schemas.microsoft.com/office/powerpoint/2010/main" val="3720467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2">
                                            <p:txEl>
                                              <p:pRg st="0" end="0"/>
                                            </p:txEl>
                                          </p:spTgt>
                                        </p:tgtEl>
                                        <p:attrNameLst>
                                          <p:attrName>style.visibility</p:attrName>
                                        </p:attrNameLst>
                                      </p:cBhvr>
                                      <p:to>
                                        <p:strVal val="visible"/>
                                      </p:to>
                                    </p:set>
                                    <p:animEffect transition="in" filter="fade">
                                      <p:cBhvr>
                                        <p:cTn id="7" dur="500"/>
                                        <p:tgtEl>
                                          <p:spTgt spid="21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12">
                                            <p:txEl>
                                              <p:pRg st="1" end="1"/>
                                            </p:txEl>
                                          </p:spTgt>
                                        </p:tgtEl>
                                        <p:attrNameLst>
                                          <p:attrName>style.visibility</p:attrName>
                                        </p:attrNameLst>
                                      </p:cBhvr>
                                      <p:to>
                                        <p:strVal val="visible"/>
                                      </p:to>
                                    </p:set>
                                    <p:animEffect transition="in" filter="fade">
                                      <p:cBhvr>
                                        <p:cTn id="12" dur="500"/>
                                        <p:tgtEl>
                                          <p:spTgt spid="21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12">
                                            <p:txEl>
                                              <p:pRg st="2" end="2"/>
                                            </p:txEl>
                                          </p:spTgt>
                                        </p:tgtEl>
                                        <p:attrNameLst>
                                          <p:attrName>style.visibility</p:attrName>
                                        </p:attrNameLst>
                                      </p:cBhvr>
                                      <p:to>
                                        <p:strVal val="visible"/>
                                      </p:to>
                                    </p:set>
                                    <p:animEffect transition="in" filter="fade">
                                      <p:cBhvr>
                                        <p:cTn id="17" dur="500"/>
                                        <p:tgtEl>
                                          <p:spTgt spid="21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34"/>
          <p:cNvPicPr preferRelativeResize="0"/>
          <p:nvPr/>
        </p:nvPicPr>
        <p:blipFill>
          <a:blip r:embed="rId3">
            <a:alphaModFix/>
          </a:blip>
          <a:stretch>
            <a:fillRect/>
          </a:stretch>
        </p:blipFill>
        <p:spPr>
          <a:xfrm>
            <a:off x="7035372" y="4392976"/>
            <a:ext cx="416325" cy="610675"/>
          </a:xfrm>
          <a:prstGeom prst="rect">
            <a:avLst/>
          </a:prstGeom>
          <a:noFill/>
          <a:ln>
            <a:noFill/>
          </a:ln>
        </p:spPr>
      </p:pic>
      <p:sp>
        <p:nvSpPr>
          <p:cNvPr id="212" name="Google Shape;212;p34"/>
          <p:cNvSpPr txBox="1">
            <a:spLocks noGrp="1"/>
          </p:cNvSpPr>
          <p:nvPr>
            <p:ph type="body" idx="1"/>
          </p:nvPr>
        </p:nvSpPr>
        <p:spPr>
          <a:xfrm>
            <a:off x="654971" y="1557019"/>
            <a:ext cx="6734279" cy="1476000"/>
          </a:xfrm>
          <a:prstGeom prst="rect">
            <a:avLst/>
          </a:prstGeom>
        </p:spPr>
        <p:txBody>
          <a:bodyPr spcFirstLastPara="1" wrap="square" lIns="91425" tIns="91425" rIns="91425" bIns="91425" anchor="t" anchorCtr="0">
            <a:noAutofit/>
          </a:bodyPr>
          <a:lstStyle/>
          <a:p>
            <a:pPr lvl="0">
              <a:lnSpc>
                <a:spcPct val="100000"/>
              </a:lnSpc>
            </a:pPr>
            <a:r>
              <a:rPr lang="id-ID" sz="1600" dirty="0"/>
              <a:t>Beberapa proyek </a:t>
            </a:r>
            <a:r>
              <a:rPr lang="id-ID" sz="1600" dirty="0" smtClean="0"/>
              <a:t>I</a:t>
            </a:r>
            <a:r>
              <a:rPr lang="en-US" sz="1600" dirty="0" smtClean="0"/>
              <a:t>T</a:t>
            </a:r>
            <a:r>
              <a:rPr lang="id-ID" sz="1600" dirty="0" smtClean="0"/>
              <a:t> </a:t>
            </a:r>
            <a:r>
              <a:rPr lang="id-ID" sz="1600" dirty="0"/>
              <a:t>tidak melibatkan pengembangan atau pemasangan apa pun yang berwujud sama sekali. </a:t>
            </a:r>
            <a:endParaRPr lang="en-US" sz="1600" dirty="0"/>
          </a:p>
          <a:p>
            <a:pPr lvl="0">
              <a:lnSpc>
                <a:spcPct val="100000"/>
              </a:lnSpc>
            </a:pPr>
            <a:r>
              <a:rPr lang="id-ID" sz="1600" dirty="0"/>
              <a:t>Kadang-kadang, mereka menyelidiki masalah bisnis dan mengusulkan solusi menggunakan teknologi informasi.</a:t>
            </a:r>
            <a:endParaRPr lang="en-US" sz="1600" dirty="0"/>
          </a:p>
          <a:p>
            <a:pPr>
              <a:lnSpc>
                <a:spcPct val="100000"/>
              </a:lnSpc>
            </a:pPr>
            <a:r>
              <a:rPr lang="id-ID" sz="1600" dirty="0"/>
              <a:t>Meskipun demikian, penugasan konsultasi dan analisis bisnis adalah proyek</a:t>
            </a:r>
            <a:endParaRPr lang="en-US" sz="1600" dirty="0"/>
          </a:p>
          <a:p>
            <a:pPr lvl="0">
              <a:lnSpc>
                <a:spcPct val="100000"/>
              </a:lnSpc>
            </a:pPr>
            <a:endParaRPr lang="en-US" altLang="en-US" sz="2400" dirty="0"/>
          </a:p>
        </p:txBody>
      </p:sp>
      <p:sp>
        <p:nvSpPr>
          <p:cNvPr id="213" name="Google Shape;213;p34"/>
          <p:cNvSpPr txBox="1">
            <a:spLocks noGrp="1"/>
          </p:cNvSpPr>
          <p:nvPr>
            <p:ph type="title"/>
          </p:nvPr>
        </p:nvSpPr>
        <p:spPr>
          <a:xfrm>
            <a:off x="1138163" y="274391"/>
            <a:ext cx="6463966" cy="610675"/>
          </a:xfrm>
          <a:prstGeom prst="rect">
            <a:avLst/>
          </a:prstGeom>
        </p:spPr>
        <p:txBody>
          <a:bodyPr spcFirstLastPara="1" wrap="square" lIns="91425" tIns="91425" rIns="91425" bIns="91425" anchor="t" anchorCtr="0">
            <a:noAutofit/>
          </a:bodyPr>
          <a:lstStyle/>
          <a:p>
            <a:pPr lvl="0"/>
            <a:r>
              <a:rPr lang="id-ID" sz="2800" dirty="0" err="1"/>
              <a:t>Consultancy</a:t>
            </a:r>
            <a:r>
              <a:rPr lang="id-ID" sz="2800" dirty="0"/>
              <a:t> </a:t>
            </a:r>
            <a:r>
              <a:rPr lang="id-ID" sz="2800" dirty="0" err="1"/>
              <a:t>and</a:t>
            </a:r>
            <a:r>
              <a:rPr lang="id-ID" sz="2800" dirty="0"/>
              <a:t> </a:t>
            </a:r>
            <a:r>
              <a:rPr lang="id-ID" sz="2800" dirty="0" err="1"/>
              <a:t>business</a:t>
            </a:r>
            <a:r>
              <a:rPr lang="id-ID" sz="2800" dirty="0"/>
              <a:t> </a:t>
            </a:r>
            <a:r>
              <a:rPr lang="id-ID" sz="2800" dirty="0" err="1"/>
              <a:t>analysis</a:t>
            </a:r>
            <a:r>
              <a:rPr lang="id-ID" sz="2800" dirty="0"/>
              <a:t> </a:t>
            </a:r>
            <a:r>
              <a:rPr lang="id-ID" sz="2800" dirty="0" err="1"/>
              <a:t>assignments</a:t>
            </a:r>
            <a:endParaRPr sz="2800" dirty="0"/>
          </a:p>
        </p:txBody>
      </p:sp>
      <p:pic>
        <p:nvPicPr>
          <p:cNvPr id="215" name="Google Shape;215;p34"/>
          <p:cNvPicPr preferRelativeResize="0"/>
          <p:nvPr/>
        </p:nvPicPr>
        <p:blipFill rotWithShape="1">
          <a:blip r:embed="rId4">
            <a:alphaModFix/>
          </a:blip>
          <a:srcRect l="9" r="9"/>
          <a:stretch/>
        </p:blipFill>
        <p:spPr>
          <a:xfrm>
            <a:off x="7602129" y="2890738"/>
            <a:ext cx="1975524" cy="2100547"/>
          </a:xfrm>
          <a:prstGeom prst="rect">
            <a:avLst/>
          </a:prstGeom>
          <a:noFill/>
          <a:ln>
            <a:noFill/>
          </a:ln>
        </p:spPr>
      </p:pic>
      <p:pic>
        <p:nvPicPr>
          <p:cNvPr id="216" name="Google Shape;216;p34"/>
          <p:cNvPicPr preferRelativeResize="0"/>
          <p:nvPr/>
        </p:nvPicPr>
        <p:blipFill>
          <a:blip r:embed="rId5">
            <a:alphaModFix/>
          </a:blip>
          <a:stretch>
            <a:fillRect/>
          </a:stretch>
        </p:blipFill>
        <p:spPr>
          <a:xfrm>
            <a:off x="256913" y="257950"/>
            <a:ext cx="711124" cy="543948"/>
          </a:xfrm>
          <a:prstGeom prst="rect">
            <a:avLst/>
          </a:prstGeom>
          <a:noFill/>
          <a:ln>
            <a:noFill/>
          </a:ln>
        </p:spPr>
      </p:pic>
    </p:spTree>
    <p:extLst>
      <p:ext uri="{BB962C8B-B14F-4D97-AF65-F5344CB8AC3E}">
        <p14:creationId xmlns:p14="http://schemas.microsoft.com/office/powerpoint/2010/main" val="4094083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2">
                                            <p:txEl>
                                              <p:pRg st="0" end="0"/>
                                            </p:txEl>
                                          </p:spTgt>
                                        </p:tgtEl>
                                        <p:attrNameLst>
                                          <p:attrName>style.visibility</p:attrName>
                                        </p:attrNameLst>
                                      </p:cBhvr>
                                      <p:to>
                                        <p:strVal val="visible"/>
                                      </p:to>
                                    </p:set>
                                    <p:animEffect transition="in" filter="fade">
                                      <p:cBhvr>
                                        <p:cTn id="7" dur="500"/>
                                        <p:tgtEl>
                                          <p:spTgt spid="21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12">
                                            <p:txEl>
                                              <p:pRg st="1" end="1"/>
                                            </p:txEl>
                                          </p:spTgt>
                                        </p:tgtEl>
                                        <p:attrNameLst>
                                          <p:attrName>style.visibility</p:attrName>
                                        </p:attrNameLst>
                                      </p:cBhvr>
                                      <p:to>
                                        <p:strVal val="visible"/>
                                      </p:to>
                                    </p:set>
                                    <p:animEffect transition="in" filter="fade">
                                      <p:cBhvr>
                                        <p:cTn id="12" dur="500"/>
                                        <p:tgtEl>
                                          <p:spTgt spid="21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12">
                                            <p:txEl>
                                              <p:pRg st="2" end="2"/>
                                            </p:txEl>
                                          </p:spTgt>
                                        </p:tgtEl>
                                        <p:attrNameLst>
                                          <p:attrName>style.visibility</p:attrName>
                                        </p:attrNameLst>
                                      </p:cBhvr>
                                      <p:to>
                                        <p:strVal val="visible"/>
                                      </p:to>
                                    </p:set>
                                    <p:animEffect transition="in" filter="fade">
                                      <p:cBhvr>
                                        <p:cTn id="17" dur="500"/>
                                        <p:tgtEl>
                                          <p:spTgt spid="21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34"/>
          <p:cNvPicPr preferRelativeResize="0"/>
          <p:nvPr/>
        </p:nvPicPr>
        <p:blipFill>
          <a:blip r:embed="rId3">
            <a:alphaModFix/>
          </a:blip>
          <a:stretch>
            <a:fillRect/>
          </a:stretch>
        </p:blipFill>
        <p:spPr>
          <a:xfrm>
            <a:off x="7035372" y="4392976"/>
            <a:ext cx="416325" cy="610675"/>
          </a:xfrm>
          <a:prstGeom prst="rect">
            <a:avLst/>
          </a:prstGeom>
          <a:noFill/>
          <a:ln>
            <a:noFill/>
          </a:ln>
        </p:spPr>
      </p:pic>
      <p:sp>
        <p:nvSpPr>
          <p:cNvPr id="212" name="Google Shape;212;p34"/>
          <p:cNvSpPr txBox="1">
            <a:spLocks noGrp="1"/>
          </p:cNvSpPr>
          <p:nvPr>
            <p:ph type="body" idx="1"/>
          </p:nvPr>
        </p:nvSpPr>
        <p:spPr>
          <a:xfrm>
            <a:off x="654971" y="968235"/>
            <a:ext cx="6734279" cy="1476000"/>
          </a:xfrm>
          <a:prstGeom prst="rect">
            <a:avLst/>
          </a:prstGeom>
        </p:spPr>
        <p:txBody>
          <a:bodyPr spcFirstLastPara="1" wrap="square" lIns="91425" tIns="91425" rIns="91425" bIns="91425" anchor="t" anchorCtr="0">
            <a:noAutofit/>
          </a:bodyPr>
          <a:lstStyle/>
          <a:p>
            <a:pPr lvl="0">
              <a:lnSpc>
                <a:spcPct val="100000"/>
              </a:lnSpc>
            </a:pPr>
            <a:r>
              <a:rPr lang="id-ID" sz="1600" dirty="0"/>
              <a:t>Jenis proyek ini adalah satu di mana sistem operasional yang ada harus dipindahkan ke lingkungan operasi baru - mungkin karena yang sekarang </a:t>
            </a:r>
            <a:r>
              <a:rPr lang="id-ID" sz="1600" dirty="0" err="1"/>
              <a:t>sekarang</a:t>
            </a:r>
            <a:r>
              <a:rPr lang="id-ID" sz="1600" dirty="0"/>
              <a:t> lebih didukung atau </a:t>
            </a:r>
            <a:r>
              <a:rPr lang="en-US" sz="1600" dirty="0" err="1"/>
              <a:t>dapat</a:t>
            </a:r>
            <a:r>
              <a:rPr lang="en-US" sz="1600" dirty="0"/>
              <a:t> </a:t>
            </a:r>
            <a:r>
              <a:rPr lang="id-ID" sz="1600" dirty="0"/>
              <a:t>didukung. </a:t>
            </a:r>
            <a:endParaRPr lang="en-US" sz="1600" dirty="0"/>
          </a:p>
          <a:p>
            <a:pPr lvl="0">
              <a:lnSpc>
                <a:spcPct val="100000"/>
              </a:lnSpc>
            </a:pPr>
            <a:r>
              <a:rPr lang="id-ID" sz="1600" dirty="0"/>
              <a:t>Mungkin ada beberapa pengembangan perangkat lunak yang terlibat, karena platform baru tidak bekerja persis seperti yang lama, dan mungkin perlu membuat antarmuka dengan sistem lain.</a:t>
            </a:r>
            <a:endParaRPr lang="en-US" altLang="en-US" sz="2400" dirty="0"/>
          </a:p>
        </p:txBody>
      </p:sp>
      <p:sp>
        <p:nvSpPr>
          <p:cNvPr id="213" name="Google Shape;213;p34"/>
          <p:cNvSpPr txBox="1">
            <a:spLocks noGrp="1"/>
          </p:cNvSpPr>
          <p:nvPr>
            <p:ph type="title"/>
          </p:nvPr>
        </p:nvSpPr>
        <p:spPr>
          <a:xfrm>
            <a:off x="1138163" y="257950"/>
            <a:ext cx="6463966" cy="610675"/>
          </a:xfrm>
          <a:prstGeom prst="rect">
            <a:avLst/>
          </a:prstGeom>
        </p:spPr>
        <p:txBody>
          <a:bodyPr spcFirstLastPara="1" wrap="square" lIns="91425" tIns="91425" rIns="91425" bIns="91425" anchor="t" anchorCtr="0">
            <a:noAutofit/>
          </a:bodyPr>
          <a:lstStyle/>
          <a:p>
            <a:pPr lvl="0"/>
            <a:r>
              <a:rPr lang="id-ID" sz="2800" dirty="0"/>
              <a:t>Systems </a:t>
            </a:r>
            <a:r>
              <a:rPr lang="id-ID" sz="2800" dirty="0" err="1"/>
              <a:t>migration</a:t>
            </a:r>
            <a:endParaRPr sz="2800" dirty="0"/>
          </a:p>
        </p:txBody>
      </p:sp>
      <p:pic>
        <p:nvPicPr>
          <p:cNvPr id="215" name="Google Shape;215;p34"/>
          <p:cNvPicPr preferRelativeResize="0"/>
          <p:nvPr/>
        </p:nvPicPr>
        <p:blipFill rotWithShape="1">
          <a:blip r:embed="rId4">
            <a:alphaModFix/>
          </a:blip>
          <a:srcRect l="9" r="9"/>
          <a:stretch/>
        </p:blipFill>
        <p:spPr>
          <a:xfrm>
            <a:off x="7602129" y="2890738"/>
            <a:ext cx="1975524" cy="2100547"/>
          </a:xfrm>
          <a:prstGeom prst="rect">
            <a:avLst/>
          </a:prstGeom>
          <a:noFill/>
          <a:ln>
            <a:noFill/>
          </a:ln>
        </p:spPr>
      </p:pic>
      <p:pic>
        <p:nvPicPr>
          <p:cNvPr id="216" name="Google Shape;216;p34"/>
          <p:cNvPicPr preferRelativeResize="0"/>
          <p:nvPr/>
        </p:nvPicPr>
        <p:blipFill>
          <a:blip r:embed="rId5">
            <a:alphaModFix/>
          </a:blip>
          <a:stretch>
            <a:fillRect/>
          </a:stretch>
        </p:blipFill>
        <p:spPr>
          <a:xfrm>
            <a:off x="256913" y="257950"/>
            <a:ext cx="711124" cy="543948"/>
          </a:xfrm>
          <a:prstGeom prst="rect">
            <a:avLst/>
          </a:prstGeom>
          <a:noFill/>
          <a:ln>
            <a:noFill/>
          </a:ln>
        </p:spPr>
      </p:pic>
    </p:spTree>
    <p:extLst>
      <p:ext uri="{BB962C8B-B14F-4D97-AF65-F5344CB8AC3E}">
        <p14:creationId xmlns:p14="http://schemas.microsoft.com/office/powerpoint/2010/main" val="59130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2">
                                            <p:txEl>
                                              <p:pRg st="0" end="0"/>
                                            </p:txEl>
                                          </p:spTgt>
                                        </p:tgtEl>
                                        <p:attrNameLst>
                                          <p:attrName>style.visibility</p:attrName>
                                        </p:attrNameLst>
                                      </p:cBhvr>
                                      <p:to>
                                        <p:strVal val="visible"/>
                                      </p:to>
                                    </p:set>
                                    <p:animEffect transition="in" filter="fade">
                                      <p:cBhvr>
                                        <p:cTn id="7" dur="500"/>
                                        <p:tgtEl>
                                          <p:spTgt spid="21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12">
                                            <p:txEl>
                                              <p:pRg st="1" end="1"/>
                                            </p:txEl>
                                          </p:spTgt>
                                        </p:tgtEl>
                                        <p:attrNameLst>
                                          <p:attrName>style.visibility</p:attrName>
                                        </p:attrNameLst>
                                      </p:cBhvr>
                                      <p:to>
                                        <p:strVal val="visible"/>
                                      </p:to>
                                    </p:set>
                                    <p:animEffect transition="in" filter="fade">
                                      <p:cBhvr>
                                        <p:cTn id="12" dur="500"/>
                                        <p:tgtEl>
                                          <p:spTgt spid="21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34"/>
          <p:cNvPicPr preferRelativeResize="0"/>
          <p:nvPr/>
        </p:nvPicPr>
        <p:blipFill>
          <a:blip r:embed="rId3">
            <a:alphaModFix/>
          </a:blip>
          <a:stretch>
            <a:fillRect/>
          </a:stretch>
        </p:blipFill>
        <p:spPr>
          <a:xfrm>
            <a:off x="7035372" y="4392976"/>
            <a:ext cx="416325" cy="610675"/>
          </a:xfrm>
          <a:prstGeom prst="rect">
            <a:avLst/>
          </a:prstGeom>
          <a:noFill/>
          <a:ln>
            <a:noFill/>
          </a:ln>
        </p:spPr>
      </p:pic>
      <p:sp>
        <p:nvSpPr>
          <p:cNvPr id="212" name="Google Shape;212;p34"/>
          <p:cNvSpPr txBox="1">
            <a:spLocks noGrp="1"/>
          </p:cNvSpPr>
          <p:nvPr>
            <p:ph type="body" idx="1"/>
          </p:nvPr>
        </p:nvSpPr>
        <p:spPr>
          <a:xfrm>
            <a:off x="654971" y="968235"/>
            <a:ext cx="6734279" cy="1476000"/>
          </a:xfrm>
          <a:prstGeom prst="rect">
            <a:avLst/>
          </a:prstGeom>
        </p:spPr>
        <p:txBody>
          <a:bodyPr spcFirstLastPara="1" wrap="square" lIns="91425" tIns="91425" rIns="91425" bIns="91425" anchor="t" anchorCtr="0">
            <a:noAutofit/>
          </a:bodyPr>
          <a:lstStyle/>
          <a:p>
            <a:pPr lvl="0">
              <a:lnSpc>
                <a:spcPct val="100000"/>
              </a:lnSpc>
            </a:pPr>
            <a:r>
              <a:rPr lang="id-ID" sz="1600" dirty="0"/>
              <a:t>Jenis proyek </a:t>
            </a:r>
            <a:r>
              <a:rPr lang="id-ID" sz="1600" dirty="0" smtClean="0"/>
              <a:t>I</a:t>
            </a:r>
            <a:r>
              <a:rPr lang="en-US" sz="1600" dirty="0" smtClean="0"/>
              <a:t>T</a:t>
            </a:r>
            <a:r>
              <a:rPr lang="id-ID" sz="1600" dirty="0" smtClean="0"/>
              <a:t> </a:t>
            </a:r>
            <a:r>
              <a:rPr lang="id-ID" sz="1600" dirty="0"/>
              <a:t>ini termasuk yang memperkenalkan atau mengganti perangkat keras, server atau PC, misalnya, untuk menempatkan infrastruktur komunikasi dan kadang-kadang juga pembangunan fisik hal-hal seperti suite komputer atau perlengkapan dan perlengkapan gedung kantor baru.</a:t>
            </a:r>
            <a:endParaRPr lang="en-US" sz="1600" dirty="0"/>
          </a:p>
          <a:p>
            <a:pPr>
              <a:lnSpc>
                <a:spcPct val="100000"/>
              </a:lnSpc>
            </a:pPr>
            <a:r>
              <a:rPr lang="id-ID" sz="1600" dirty="0"/>
              <a:t>ada beberapa masalah yang perlu dipertimbangkan oleh manajer dari proyek jenis ini, termasuk:</a:t>
            </a:r>
            <a:endParaRPr lang="en-US" sz="1600" dirty="0"/>
          </a:p>
          <a:p>
            <a:pPr lvl="1">
              <a:lnSpc>
                <a:spcPct val="100000"/>
              </a:lnSpc>
              <a:spcBef>
                <a:spcPts val="0"/>
              </a:spcBef>
            </a:pPr>
            <a:r>
              <a:rPr lang="id-ID" sz="1600" dirty="0"/>
              <a:t>kebutuhan untuk mempertahankan 'bisnis seperti biasa' sambil menempatkan infrastruktur baru.</a:t>
            </a:r>
            <a:endParaRPr lang="en-US" sz="1600" dirty="0"/>
          </a:p>
          <a:p>
            <a:pPr lvl="1">
              <a:lnSpc>
                <a:spcPct val="100000"/>
              </a:lnSpc>
              <a:spcBef>
                <a:spcPts val="0"/>
              </a:spcBef>
            </a:pPr>
            <a:r>
              <a:rPr lang="id-ID" sz="1600" dirty="0"/>
              <a:t> Manajemen pemasok sangat menonjol dalam proyek-proyek ini, karena sebagian besar pekerjaan biasanya </a:t>
            </a:r>
            <a:r>
              <a:rPr lang="id-ID" sz="1600" dirty="0" err="1"/>
              <a:t>disubkontrakkan</a:t>
            </a:r>
            <a:r>
              <a:rPr lang="id-ID" sz="1600" dirty="0"/>
              <a:t> dan semua peralatan dibeli. </a:t>
            </a:r>
            <a:endParaRPr lang="en-US" altLang="en-US" sz="1600" dirty="0"/>
          </a:p>
        </p:txBody>
      </p:sp>
      <p:sp>
        <p:nvSpPr>
          <p:cNvPr id="213" name="Google Shape;213;p34"/>
          <p:cNvSpPr txBox="1">
            <a:spLocks noGrp="1"/>
          </p:cNvSpPr>
          <p:nvPr>
            <p:ph type="title"/>
          </p:nvPr>
        </p:nvSpPr>
        <p:spPr>
          <a:xfrm>
            <a:off x="1138163" y="257950"/>
            <a:ext cx="6463966" cy="610675"/>
          </a:xfrm>
          <a:prstGeom prst="rect">
            <a:avLst/>
          </a:prstGeom>
        </p:spPr>
        <p:txBody>
          <a:bodyPr spcFirstLastPara="1" wrap="square" lIns="91425" tIns="91425" rIns="91425" bIns="91425" anchor="t" anchorCtr="0">
            <a:noAutofit/>
          </a:bodyPr>
          <a:lstStyle/>
          <a:p>
            <a:pPr lvl="0"/>
            <a:r>
              <a:rPr lang="id-ID" sz="2800" dirty="0"/>
              <a:t>Infrastructure </a:t>
            </a:r>
            <a:r>
              <a:rPr lang="id-ID" sz="2800" dirty="0" err="1"/>
              <a:t>implementation</a:t>
            </a:r>
            <a:endParaRPr sz="2800" dirty="0"/>
          </a:p>
        </p:txBody>
      </p:sp>
      <p:pic>
        <p:nvPicPr>
          <p:cNvPr id="215" name="Google Shape;215;p34"/>
          <p:cNvPicPr preferRelativeResize="0"/>
          <p:nvPr/>
        </p:nvPicPr>
        <p:blipFill rotWithShape="1">
          <a:blip r:embed="rId4">
            <a:alphaModFix/>
          </a:blip>
          <a:srcRect l="9" r="9"/>
          <a:stretch/>
        </p:blipFill>
        <p:spPr>
          <a:xfrm>
            <a:off x="7602129" y="2890738"/>
            <a:ext cx="1975524" cy="2100547"/>
          </a:xfrm>
          <a:prstGeom prst="rect">
            <a:avLst/>
          </a:prstGeom>
          <a:noFill/>
          <a:ln>
            <a:noFill/>
          </a:ln>
        </p:spPr>
      </p:pic>
      <p:pic>
        <p:nvPicPr>
          <p:cNvPr id="216" name="Google Shape;216;p34"/>
          <p:cNvPicPr preferRelativeResize="0"/>
          <p:nvPr/>
        </p:nvPicPr>
        <p:blipFill>
          <a:blip r:embed="rId5">
            <a:alphaModFix/>
          </a:blip>
          <a:stretch>
            <a:fillRect/>
          </a:stretch>
        </p:blipFill>
        <p:spPr>
          <a:xfrm>
            <a:off x="256913" y="257950"/>
            <a:ext cx="711124" cy="543948"/>
          </a:xfrm>
          <a:prstGeom prst="rect">
            <a:avLst/>
          </a:prstGeom>
          <a:noFill/>
          <a:ln>
            <a:noFill/>
          </a:ln>
        </p:spPr>
      </p:pic>
    </p:spTree>
    <p:extLst>
      <p:ext uri="{BB962C8B-B14F-4D97-AF65-F5344CB8AC3E}">
        <p14:creationId xmlns:p14="http://schemas.microsoft.com/office/powerpoint/2010/main" val="3502844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2">
                                            <p:txEl>
                                              <p:pRg st="0" end="0"/>
                                            </p:txEl>
                                          </p:spTgt>
                                        </p:tgtEl>
                                        <p:attrNameLst>
                                          <p:attrName>style.visibility</p:attrName>
                                        </p:attrNameLst>
                                      </p:cBhvr>
                                      <p:to>
                                        <p:strVal val="visible"/>
                                      </p:to>
                                    </p:set>
                                    <p:animEffect transition="in" filter="fade">
                                      <p:cBhvr>
                                        <p:cTn id="7" dur="500"/>
                                        <p:tgtEl>
                                          <p:spTgt spid="21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12">
                                            <p:txEl>
                                              <p:pRg st="1" end="1"/>
                                            </p:txEl>
                                          </p:spTgt>
                                        </p:tgtEl>
                                        <p:attrNameLst>
                                          <p:attrName>style.visibility</p:attrName>
                                        </p:attrNameLst>
                                      </p:cBhvr>
                                      <p:to>
                                        <p:strVal val="visible"/>
                                      </p:to>
                                    </p:set>
                                    <p:animEffect transition="in" filter="fade">
                                      <p:cBhvr>
                                        <p:cTn id="12" dur="500"/>
                                        <p:tgtEl>
                                          <p:spTgt spid="21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12">
                                            <p:txEl>
                                              <p:pRg st="2" end="2"/>
                                            </p:txEl>
                                          </p:spTgt>
                                        </p:tgtEl>
                                        <p:attrNameLst>
                                          <p:attrName>style.visibility</p:attrName>
                                        </p:attrNameLst>
                                      </p:cBhvr>
                                      <p:to>
                                        <p:strVal val="visible"/>
                                      </p:to>
                                    </p:set>
                                    <p:animEffect transition="in" filter="fade">
                                      <p:cBhvr>
                                        <p:cTn id="17" dur="500"/>
                                        <p:tgtEl>
                                          <p:spTgt spid="21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12">
                                            <p:txEl>
                                              <p:pRg st="3" end="3"/>
                                            </p:txEl>
                                          </p:spTgt>
                                        </p:tgtEl>
                                        <p:attrNameLst>
                                          <p:attrName>style.visibility</p:attrName>
                                        </p:attrNameLst>
                                      </p:cBhvr>
                                      <p:to>
                                        <p:strVal val="visible"/>
                                      </p:to>
                                    </p:set>
                                    <p:animEffect transition="in" filter="fade">
                                      <p:cBhvr>
                                        <p:cTn id="22" dur="500"/>
                                        <p:tgtEl>
                                          <p:spTgt spid="21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34"/>
          <p:cNvPicPr preferRelativeResize="0"/>
          <p:nvPr/>
        </p:nvPicPr>
        <p:blipFill>
          <a:blip r:embed="rId3">
            <a:alphaModFix/>
          </a:blip>
          <a:stretch>
            <a:fillRect/>
          </a:stretch>
        </p:blipFill>
        <p:spPr>
          <a:xfrm>
            <a:off x="7035372" y="4392976"/>
            <a:ext cx="416325" cy="610675"/>
          </a:xfrm>
          <a:prstGeom prst="rect">
            <a:avLst/>
          </a:prstGeom>
          <a:noFill/>
          <a:ln>
            <a:noFill/>
          </a:ln>
        </p:spPr>
      </p:pic>
      <p:sp>
        <p:nvSpPr>
          <p:cNvPr id="212" name="Google Shape;212;p34"/>
          <p:cNvSpPr txBox="1">
            <a:spLocks noGrp="1"/>
          </p:cNvSpPr>
          <p:nvPr>
            <p:ph type="body" idx="1"/>
          </p:nvPr>
        </p:nvSpPr>
        <p:spPr>
          <a:xfrm>
            <a:off x="654971" y="968235"/>
            <a:ext cx="6734279" cy="1476000"/>
          </a:xfrm>
          <a:prstGeom prst="rect">
            <a:avLst/>
          </a:prstGeom>
        </p:spPr>
        <p:txBody>
          <a:bodyPr spcFirstLastPara="1" wrap="square" lIns="91425" tIns="91425" rIns="91425" bIns="91425" anchor="t" anchorCtr="0">
            <a:noAutofit/>
          </a:bodyPr>
          <a:lstStyle/>
          <a:p>
            <a:pPr>
              <a:lnSpc>
                <a:spcPct val="100000"/>
              </a:lnSpc>
            </a:pPr>
            <a:r>
              <a:rPr lang="id-ID" sz="1400" dirty="0"/>
              <a:t>Alasan </a:t>
            </a:r>
            <a:r>
              <a:rPr lang="id-ID" sz="1400" dirty="0" err="1"/>
              <a:t>outsourcing</a:t>
            </a:r>
            <a:r>
              <a:rPr lang="id-ID" sz="1400" dirty="0"/>
              <a:t> pengadaan TI dalam suatu organisasi banyak dan beragam dan telah dibahas dan diperdebatkan secara luas selama sekitar satu dekade terakhir. Mereka termasuk:</a:t>
            </a:r>
            <a:endParaRPr lang="en-US" sz="1400" dirty="0"/>
          </a:p>
          <a:p>
            <a:pPr lvl="1">
              <a:lnSpc>
                <a:spcPct val="100000"/>
              </a:lnSpc>
              <a:spcBef>
                <a:spcPts val="0"/>
              </a:spcBef>
            </a:pPr>
            <a:r>
              <a:rPr lang="id-ID" sz="1400" dirty="0"/>
              <a:t> Keinginan untuk mendapatkan akses ke keahlian yang dikumpulkan dari penyedia </a:t>
            </a:r>
            <a:r>
              <a:rPr lang="id-ID" sz="1400" dirty="0" err="1"/>
              <a:t>outsourcing</a:t>
            </a:r>
            <a:r>
              <a:rPr lang="id-ID" sz="1400" dirty="0"/>
              <a:t>.</a:t>
            </a:r>
            <a:endParaRPr lang="en-US" sz="1400" dirty="0"/>
          </a:p>
          <a:p>
            <a:pPr lvl="1">
              <a:lnSpc>
                <a:spcPct val="100000"/>
              </a:lnSpc>
              <a:spcBef>
                <a:spcPts val="0"/>
              </a:spcBef>
            </a:pPr>
            <a:r>
              <a:rPr lang="id-ID" sz="1400" dirty="0"/>
              <a:t>Kesulitan dalam mengelola IT secara internal.</a:t>
            </a:r>
            <a:endParaRPr lang="en-US" sz="1400" dirty="0"/>
          </a:p>
          <a:p>
            <a:pPr lvl="1">
              <a:lnSpc>
                <a:spcPct val="100000"/>
              </a:lnSpc>
              <a:spcBef>
                <a:spcPts val="0"/>
              </a:spcBef>
            </a:pPr>
            <a:r>
              <a:rPr lang="id-ID" sz="1400" dirty="0"/>
              <a:t>Keinginan untuk mengurangi biaya, melalui skala ekonomi atau dengan mengambil keuntungan dari biaya tenaga kerja yang lebih rendah di tempat lain.</a:t>
            </a:r>
            <a:endParaRPr lang="en-US" sz="1400" dirty="0"/>
          </a:p>
          <a:p>
            <a:pPr lvl="1">
              <a:lnSpc>
                <a:spcPct val="100000"/>
              </a:lnSpc>
              <a:spcBef>
                <a:spcPts val="0"/>
              </a:spcBef>
            </a:pPr>
            <a:r>
              <a:rPr lang="id-ID" sz="1400" dirty="0"/>
              <a:t>Kebutuhan untuk mengurangi jumlah pegawai.</a:t>
            </a:r>
            <a:endParaRPr lang="en-US" sz="1400" dirty="0"/>
          </a:p>
          <a:p>
            <a:pPr lvl="1">
              <a:lnSpc>
                <a:spcPct val="100000"/>
              </a:lnSpc>
              <a:spcBef>
                <a:spcPts val="0"/>
              </a:spcBef>
            </a:pPr>
            <a:r>
              <a:rPr lang="id-ID" sz="1400" dirty="0"/>
              <a:t>Suatu keinginan untuk menempatkan penyediaan IT atas dasar yang sama dengan 'utilitas' penting lainnya seperti gas atau listrik.</a:t>
            </a:r>
            <a:endParaRPr lang="en-US" sz="1400" dirty="0"/>
          </a:p>
          <a:p>
            <a:pPr lvl="1">
              <a:lnSpc>
                <a:spcPct val="100000"/>
              </a:lnSpc>
              <a:spcBef>
                <a:spcPts val="0"/>
              </a:spcBef>
            </a:pPr>
            <a:r>
              <a:rPr lang="id-ID" sz="1400" dirty="0"/>
              <a:t>Keyakinan bahwa TI telah menjadi komoditas dan tidak lagi menyediakan sumber keunggulan kompetitif.</a:t>
            </a:r>
            <a:endParaRPr lang="en-US" sz="1400" dirty="0"/>
          </a:p>
          <a:p>
            <a:pPr lvl="1">
              <a:lnSpc>
                <a:spcPct val="100000"/>
              </a:lnSpc>
              <a:spcBef>
                <a:spcPts val="0"/>
              </a:spcBef>
            </a:pPr>
            <a:r>
              <a:rPr lang="id-ID" sz="1400" dirty="0"/>
              <a:t>Kecemasan jangka panjang oleh manajer umum atas biaya TI dan </a:t>
            </a:r>
            <a:r>
              <a:rPr lang="id-ID" sz="1400" dirty="0" err="1"/>
              <a:t>ketidakmungkinan</a:t>
            </a:r>
            <a:r>
              <a:rPr lang="id-ID" sz="1400" dirty="0"/>
              <a:t> mengendalikannya.</a:t>
            </a:r>
            <a:endParaRPr lang="en-US" sz="1400" dirty="0"/>
          </a:p>
        </p:txBody>
      </p:sp>
      <p:sp>
        <p:nvSpPr>
          <p:cNvPr id="213" name="Google Shape;213;p34"/>
          <p:cNvSpPr txBox="1">
            <a:spLocks noGrp="1"/>
          </p:cNvSpPr>
          <p:nvPr>
            <p:ph type="title"/>
          </p:nvPr>
        </p:nvSpPr>
        <p:spPr>
          <a:xfrm>
            <a:off x="1138163" y="257950"/>
            <a:ext cx="6463966" cy="610675"/>
          </a:xfrm>
          <a:prstGeom prst="rect">
            <a:avLst/>
          </a:prstGeom>
        </p:spPr>
        <p:txBody>
          <a:bodyPr spcFirstLastPara="1" wrap="square" lIns="91425" tIns="91425" rIns="91425" bIns="91425" anchor="t" anchorCtr="0">
            <a:noAutofit/>
          </a:bodyPr>
          <a:lstStyle/>
          <a:p>
            <a:pPr lvl="0"/>
            <a:r>
              <a:rPr lang="id-ID" sz="2800" dirty="0" err="1"/>
              <a:t>Outsourcing</a:t>
            </a:r>
            <a:r>
              <a:rPr lang="id-ID" sz="2800" dirty="0"/>
              <a:t> (</a:t>
            </a:r>
            <a:r>
              <a:rPr lang="en-US" sz="2800" dirty="0"/>
              <a:t>and</a:t>
            </a:r>
            <a:r>
              <a:rPr lang="id-ID" sz="2800" dirty="0"/>
              <a:t> in-</a:t>
            </a:r>
            <a:r>
              <a:rPr lang="id-ID" sz="2800" dirty="0" err="1"/>
              <a:t>sourcing</a:t>
            </a:r>
            <a:endParaRPr sz="2800" dirty="0"/>
          </a:p>
        </p:txBody>
      </p:sp>
      <p:pic>
        <p:nvPicPr>
          <p:cNvPr id="215" name="Google Shape;215;p34"/>
          <p:cNvPicPr preferRelativeResize="0"/>
          <p:nvPr/>
        </p:nvPicPr>
        <p:blipFill rotWithShape="1">
          <a:blip r:embed="rId4">
            <a:alphaModFix/>
          </a:blip>
          <a:srcRect l="9" r="9"/>
          <a:stretch/>
        </p:blipFill>
        <p:spPr>
          <a:xfrm>
            <a:off x="7602129" y="2890738"/>
            <a:ext cx="1975524" cy="2100547"/>
          </a:xfrm>
          <a:prstGeom prst="rect">
            <a:avLst/>
          </a:prstGeom>
          <a:noFill/>
          <a:ln>
            <a:noFill/>
          </a:ln>
        </p:spPr>
      </p:pic>
      <p:pic>
        <p:nvPicPr>
          <p:cNvPr id="216" name="Google Shape;216;p34"/>
          <p:cNvPicPr preferRelativeResize="0"/>
          <p:nvPr/>
        </p:nvPicPr>
        <p:blipFill>
          <a:blip r:embed="rId5">
            <a:alphaModFix/>
          </a:blip>
          <a:stretch>
            <a:fillRect/>
          </a:stretch>
        </p:blipFill>
        <p:spPr>
          <a:xfrm>
            <a:off x="256913" y="257950"/>
            <a:ext cx="711124" cy="543948"/>
          </a:xfrm>
          <a:prstGeom prst="rect">
            <a:avLst/>
          </a:prstGeom>
          <a:noFill/>
          <a:ln>
            <a:noFill/>
          </a:ln>
        </p:spPr>
      </p:pic>
    </p:spTree>
    <p:extLst>
      <p:ext uri="{BB962C8B-B14F-4D97-AF65-F5344CB8AC3E}">
        <p14:creationId xmlns:p14="http://schemas.microsoft.com/office/powerpoint/2010/main" val="97641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2">
                                            <p:txEl>
                                              <p:pRg st="0" end="0"/>
                                            </p:txEl>
                                          </p:spTgt>
                                        </p:tgtEl>
                                        <p:attrNameLst>
                                          <p:attrName>style.visibility</p:attrName>
                                        </p:attrNameLst>
                                      </p:cBhvr>
                                      <p:to>
                                        <p:strVal val="visible"/>
                                      </p:to>
                                    </p:set>
                                    <p:animEffect transition="in" filter="fade">
                                      <p:cBhvr>
                                        <p:cTn id="7" dur="500"/>
                                        <p:tgtEl>
                                          <p:spTgt spid="21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12">
                                            <p:txEl>
                                              <p:pRg st="1" end="1"/>
                                            </p:txEl>
                                          </p:spTgt>
                                        </p:tgtEl>
                                        <p:attrNameLst>
                                          <p:attrName>style.visibility</p:attrName>
                                        </p:attrNameLst>
                                      </p:cBhvr>
                                      <p:to>
                                        <p:strVal val="visible"/>
                                      </p:to>
                                    </p:set>
                                    <p:animEffect transition="in" filter="fade">
                                      <p:cBhvr>
                                        <p:cTn id="12" dur="500"/>
                                        <p:tgtEl>
                                          <p:spTgt spid="21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12">
                                            <p:txEl>
                                              <p:pRg st="2" end="2"/>
                                            </p:txEl>
                                          </p:spTgt>
                                        </p:tgtEl>
                                        <p:attrNameLst>
                                          <p:attrName>style.visibility</p:attrName>
                                        </p:attrNameLst>
                                      </p:cBhvr>
                                      <p:to>
                                        <p:strVal val="visible"/>
                                      </p:to>
                                    </p:set>
                                    <p:animEffect transition="in" filter="fade">
                                      <p:cBhvr>
                                        <p:cTn id="17" dur="500"/>
                                        <p:tgtEl>
                                          <p:spTgt spid="21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12">
                                            <p:txEl>
                                              <p:pRg st="3" end="3"/>
                                            </p:txEl>
                                          </p:spTgt>
                                        </p:tgtEl>
                                        <p:attrNameLst>
                                          <p:attrName>style.visibility</p:attrName>
                                        </p:attrNameLst>
                                      </p:cBhvr>
                                      <p:to>
                                        <p:strVal val="visible"/>
                                      </p:to>
                                    </p:set>
                                    <p:animEffect transition="in" filter="fade">
                                      <p:cBhvr>
                                        <p:cTn id="22" dur="500"/>
                                        <p:tgtEl>
                                          <p:spTgt spid="21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12">
                                            <p:txEl>
                                              <p:pRg st="4" end="4"/>
                                            </p:txEl>
                                          </p:spTgt>
                                        </p:tgtEl>
                                        <p:attrNameLst>
                                          <p:attrName>style.visibility</p:attrName>
                                        </p:attrNameLst>
                                      </p:cBhvr>
                                      <p:to>
                                        <p:strVal val="visible"/>
                                      </p:to>
                                    </p:set>
                                    <p:animEffect transition="in" filter="fade">
                                      <p:cBhvr>
                                        <p:cTn id="27" dur="500"/>
                                        <p:tgtEl>
                                          <p:spTgt spid="212">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12">
                                            <p:txEl>
                                              <p:pRg st="5" end="5"/>
                                            </p:txEl>
                                          </p:spTgt>
                                        </p:tgtEl>
                                        <p:attrNameLst>
                                          <p:attrName>style.visibility</p:attrName>
                                        </p:attrNameLst>
                                      </p:cBhvr>
                                      <p:to>
                                        <p:strVal val="visible"/>
                                      </p:to>
                                    </p:set>
                                    <p:animEffect transition="in" filter="fade">
                                      <p:cBhvr>
                                        <p:cTn id="32" dur="500"/>
                                        <p:tgtEl>
                                          <p:spTgt spid="212">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12">
                                            <p:txEl>
                                              <p:pRg st="6" end="6"/>
                                            </p:txEl>
                                          </p:spTgt>
                                        </p:tgtEl>
                                        <p:attrNameLst>
                                          <p:attrName>style.visibility</p:attrName>
                                        </p:attrNameLst>
                                      </p:cBhvr>
                                      <p:to>
                                        <p:strVal val="visible"/>
                                      </p:to>
                                    </p:set>
                                    <p:animEffect transition="in" filter="fade">
                                      <p:cBhvr>
                                        <p:cTn id="37" dur="500"/>
                                        <p:tgtEl>
                                          <p:spTgt spid="212">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12">
                                            <p:txEl>
                                              <p:pRg st="7" end="7"/>
                                            </p:txEl>
                                          </p:spTgt>
                                        </p:tgtEl>
                                        <p:attrNameLst>
                                          <p:attrName>style.visibility</p:attrName>
                                        </p:attrNameLst>
                                      </p:cBhvr>
                                      <p:to>
                                        <p:strVal val="visible"/>
                                      </p:to>
                                    </p:set>
                                    <p:animEffect transition="in" filter="fade">
                                      <p:cBhvr>
                                        <p:cTn id="42" dur="500"/>
                                        <p:tgtEl>
                                          <p:spTgt spid="212">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34"/>
          <p:cNvPicPr preferRelativeResize="0"/>
          <p:nvPr/>
        </p:nvPicPr>
        <p:blipFill>
          <a:blip r:embed="rId3">
            <a:alphaModFix/>
          </a:blip>
          <a:stretch>
            <a:fillRect/>
          </a:stretch>
        </p:blipFill>
        <p:spPr>
          <a:xfrm>
            <a:off x="7035372" y="4392976"/>
            <a:ext cx="416325" cy="610675"/>
          </a:xfrm>
          <a:prstGeom prst="rect">
            <a:avLst/>
          </a:prstGeom>
          <a:noFill/>
          <a:ln>
            <a:noFill/>
          </a:ln>
        </p:spPr>
      </p:pic>
      <p:sp>
        <p:nvSpPr>
          <p:cNvPr id="212" name="Google Shape;212;p34"/>
          <p:cNvSpPr txBox="1">
            <a:spLocks noGrp="1"/>
          </p:cNvSpPr>
          <p:nvPr>
            <p:ph type="body" idx="1"/>
          </p:nvPr>
        </p:nvSpPr>
        <p:spPr>
          <a:xfrm>
            <a:off x="717418" y="1655150"/>
            <a:ext cx="6734279" cy="1476000"/>
          </a:xfrm>
          <a:prstGeom prst="rect">
            <a:avLst/>
          </a:prstGeom>
        </p:spPr>
        <p:txBody>
          <a:bodyPr spcFirstLastPara="1" wrap="square" lIns="91425" tIns="91425" rIns="91425" bIns="91425" anchor="t" anchorCtr="0">
            <a:noAutofit/>
          </a:bodyPr>
          <a:lstStyle/>
          <a:p>
            <a:r>
              <a:rPr lang="en-US" sz="1600" dirty="0"/>
              <a:t>1. 2010. </a:t>
            </a:r>
            <a:r>
              <a:rPr lang="en-US" sz="1600" b="1" dirty="0"/>
              <a:t>Information Technology Project Management</a:t>
            </a:r>
            <a:r>
              <a:rPr lang="en-US" sz="1600" dirty="0"/>
              <a:t>, Schwalbe Kathy, Thomson Course Technology 4th Edition for International Student Edition </a:t>
            </a:r>
          </a:p>
          <a:p>
            <a:r>
              <a:rPr lang="en-US" sz="1600" dirty="0"/>
              <a:t>2. 2000. </a:t>
            </a:r>
            <a:r>
              <a:rPr lang="en-US" sz="1600" b="1" dirty="0"/>
              <a:t>A Guide to the Project Management Body of Knowledge</a:t>
            </a:r>
            <a:r>
              <a:rPr lang="en-US" sz="1600" dirty="0"/>
              <a:t>, Project Management Institute, Newtown Square, Pennsylvania USA </a:t>
            </a:r>
          </a:p>
          <a:p>
            <a:r>
              <a:rPr lang="en-US" sz="1600" dirty="0"/>
              <a:t>[Machewka2015] Jack T. </a:t>
            </a:r>
            <a:r>
              <a:rPr lang="en-US" sz="1600" dirty="0" err="1"/>
              <a:t>Marchewka</a:t>
            </a:r>
            <a:r>
              <a:rPr lang="en-US" sz="1600" dirty="0"/>
              <a:t>. 2017. </a:t>
            </a:r>
            <a:r>
              <a:rPr lang="en-US" sz="1600" b="1" dirty="0"/>
              <a:t>Information Technology Project Management.</a:t>
            </a:r>
          </a:p>
          <a:p>
            <a:r>
              <a:rPr lang="en-US" sz="1600" dirty="0" err="1"/>
              <a:t>Cadle</a:t>
            </a:r>
            <a:r>
              <a:rPr lang="en-US" sz="1600" dirty="0"/>
              <a:t> J., </a:t>
            </a:r>
            <a:r>
              <a:rPr lang="en-US" sz="1600" dirty="0" err="1"/>
              <a:t>Yeates</a:t>
            </a:r>
            <a:r>
              <a:rPr lang="en-US" sz="1600" dirty="0"/>
              <a:t> D. 2008. </a:t>
            </a:r>
            <a:r>
              <a:rPr lang="en-US" sz="1600" b="1" dirty="0"/>
              <a:t>Project Management for Information Systems</a:t>
            </a:r>
            <a:r>
              <a:rPr lang="en-US" sz="1600" dirty="0"/>
              <a:t>. Pearson Education Limited 2008</a:t>
            </a:r>
          </a:p>
        </p:txBody>
      </p:sp>
      <p:sp>
        <p:nvSpPr>
          <p:cNvPr id="213" name="Google Shape;213;p34"/>
          <p:cNvSpPr txBox="1">
            <a:spLocks noGrp="1"/>
          </p:cNvSpPr>
          <p:nvPr>
            <p:ph type="title"/>
          </p:nvPr>
        </p:nvSpPr>
        <p:spPr>
          <a:xfrm>
            <a:off x="717419" y="966646"/>
            <a:ext cx="4675196" cy="6106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800" dirty="0" err="1"/>
              <a:t>Referensi</a:t>
            </a:r>
            <a:endParaRPr sz="2800" dirty="0"/>
          </a:p>
        </p:txBody>
      </p:sp>
      <p:pic>
        <p:nvPicPr>
          <p:cNvPr id="215" name="Google Shape;215;p34"/>
          <p:cNvPicPr preferRelativeResize="0"/>
          <p:nvPr/>
        </p:nvPicPr>
        <p:blipFill rotWithShape="1">
          <a:blip r:embed="rId4">
            <a:alphaModFix/>
          </a:blip>
          <a:srcRect l="9" r="9"/>
          <a:stretch/>
        </p:blipFill>
        <p:spPr>
          <a:xfrm>
            <a:off x="7602129" y="2890738"/>
            <a:ext cx="1975524" cy="2100547"/>
          </a:xfrm>
          <a:prstGeom prst="rect">
            <a:avLst/>
          </a:prstGeom>
          <a:noFill/>
          <a:ln>
            <a:noFill/>
          </a:ln>
        </p:spPr>
      </p:pic>
      <p:pic>
        <p:nvPicPr>
          <p:cNvPr id="216" name="Google Shape;216;p34"/>
          <p:cNvPicPr preferRelativeResize="0"/>
          <p:nvPr/>
        </p:nvPicPr>
        <p:blipFill>
          <a:blip r:embed="rId5">
            <a:alphaModFix/>
          </a:blip>
          <a:stretch>
            <a:fillRect/>
          </a:stretch>
        </p:blipFill>
        <p:spPr>
          <a:xfrm>
            <a:off x="256913" y="257950"/>
            <a:ext cx="711124" cy="543948"/>
          </a:xfrm>
          <a:prstGeom prst="rect">
            <a:avLst/>
          </a:prstGeom>
          <a:noFill/>
          <a:ln>
            <a:noFill/>
          </a:ln>
        </p:spPr>
      </p:pic>
    </p:spTree>
    <p:extLst>
      <p:ext uri="{BB962C8B-B14F-4D97-AF65-F5344CB8AC3E}">
        <p14:creationId xmlns:p14="http://schemas.microsoft.com/office/powerpoint/2010/main" val="15333807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34"/>
          <p:cNvPicPr preferRelativeResize="0"/>
          <p:nvPr/>
        </p:nvPicPr>
        <p:blipFill>
          <a:blip r:embed="rId3">
            <a:alphaModFix/>
          </a:blip>
          <a:stretch>
            <a:fillRect/>
          </a:stretch>
        </p:blipFill>
        <p:spPr>
          <a:xfrm>
            <a:off x="7035372" y="4392976"/>
            <a:ext cx="416325" cy="610675"/>
          </a:xfrm>
          <a:prstGeom prst="rect">
            <a:avLst/>
          </a:prstGeom>
          <a:noFill/>
          <a:ln>
            <a:noFill/>
          </a:ln>
        </p:spPr>
      </p:pic>
      <p:sp>
        <p:nvSpPr>
          <p:cNvPr id="212" name="Google Shape;212;p34"/>
          <p:cNvSpPr txBox="1">
            <a:spLocks noGrp="1"/>
          </p:cNvSpPr>
          <p:nvPr>
            <p:ph type="body" idx="1"/>
          </p:nvPr>
        </p:nvSpPr>
        <p:spPr>
          <a:xfrm>
            <a:off x="654971" y="968235"/>
            <a:ext cx="6734279" cy="1476000"/>
          </a:xfrm>
          <a:prstGeom prst="rect">
            <a:avLst/>
          </a:prstGeom>
        </p:spPr>
        <p:txBody>
          <a:bodyPr spcFirstLastPara="1" wrap="square" lIns="91425" tIns="91425" rIns="91425" bIns="91425" anchor="t" anchorCtr="0">
            <a:noAutofit/>
          </a:bodyPr>
          <a:lstStyle/>
          <a:p>
            <a:r>
              <a:rPr lang="id-ID" sz="1600" dirty="0"/>
              <a:t>Daftar hal-hal yang mungkin memicu proyek pemulihan bencana (DR) sangat panjang, mulai dari penyebab tradisional seperti kebakaran, pembekuan dan banjir hingga bahaya serangan teroris yang selalu ada. </a:t>
            </a:r>
            <a:endParaRPr lang="en-US" sz="1600" dirty="0"/>
          </a:p>
          <a:p>
            <a:r>
              <a:rPr lang="id-ID" sz="1600" dirty="0"/>
              <a:t>Mungkin juga ada penyebab berbahaya lainnya seperti serangan </a:t>
            </a:r>
            <a:r>
              <a:rPr lang="id-ID" sz="1600" dirty="0" err="1"/>
              <a:t>hacker</a:t>
            </a:r>
            <a:r>
              <a:rPr lang="id-ID" sz="1600" dirty="0"/>
              <a:t> atau sabotase oleh karyawan yang tidak puas dan 'kecelakaan' lainnya seperti kegagalan listrik yang meluas. </a:t>
            </a:r>
            <a:endParaRPr lang="en-US" sz="1600" dirty="0"/>
          </a:p>
          <a:p>
            <a:r>
              <a:rPr lang="id-ID" sz="1600" dirty="0"/>
              <a:t>Tujuan dari proyek DR adalah untuk membuat organisasi kembali berdiri secepat mungkin dan, sejauh praktis, untuk memastikan kelangsungan bisnis. </a:t>
            </a:r>
            <a:endParaRPr lang="en-US" sz="1600" dirty="0"/>
          </a:p>
        </p:txBody>
      </p:sp>
      <p:sp>
        <p:nvSpPr>
          <p:cNvPr id="213" name="Google Shape;213;p34"/>
          <p:cNvSpPr txBox="1">
            <a:spLocks noGrp="1"/>
          </p:cNvSpPr>
          <p:nvPr>
            <p:ph type="title"/>
          </p:nvPr>
        </p:nvSpPr>
        <p:spPr>
          <a:xfrm>
            <a:off x="1138163" y="257950"/>
            <a:ext cx="6463966" cy="610675"/>
          </a:xfrm>
          <a:prstGeom prst="rect">
            <a:avLst/>
          </a:prstGeom>
        </p:spPr>
        <p:txBody>
          <a:bodyPr spcFirstLastPara="1" wrap="square" lIns="91425" tIns="91425" rIns="91425" bIns="91425" anchor="t" anchorCtr="0">
            <a:noAutofit/>
          </a:bodyPr>
          <a:lstStyle/>
          <a:p>
            <a:pPr lvl="0"/>
            <a:r>
              <a:rPr lang="id-ID" sz="2800" dirty="0" err="1"/>
              <a:t>Disaster</a:t>
            </a:r>
            <a:r>
              <a:rPr lang="id-ID" sz="2800" dirty="0"/>
              <a:t> </a:t>
            </a:r>
            <a:r>
              <a:rPr lang="id-ID" sz="2800" dirty="0" err="1"/>
              <a:t>recovery</a:t>
            </a:r>
            <a:endParaRPr sz="2800" dirty="0"/>
          </a:p>
        </p:txBody>
      </p:sp>
      <p:pic>
        <p:nvPicPr>
          <p:cNvPr id="215" name="Google Shape;215;p34"/>
          <p:cNvPicPr preferRelativeResize="0"/>
          <p:nvPr/>
        </p:nvPicPr>
        <p:blipFill rotWithShape="1">
          <a:blip r:embed="rId4">
            <a:alphaModFix/>
          </a:blip>
          <a:srcRect l="9" r="9"/>
          <a:stretch/>
        </p:blipFill>
        <p:spPr>
          <a:xfrm>
            <a:off x="7602129" y="2890738"/>
            <a:ext cx="1975524" cy="2100547"/>
          </a:xfrm>
          <a:prstGeom prst="rect">
            <a:avLst/>
          </a:prstGeom>
          <a:noFill/>
          <a:ln>
            <a:noFill/>
          </a:ln>
        </p:spPr>
      </p:pic>
      <p:pic>
        <p:nvPicPr>
          <p:cNvPr id="216" name="Google Shape;216;p34"/>
          <p:cNvPicPr preferRelativeResize="0"/>
          <p:nvPr/>
        </p:nvPicPr>
        <p:blipFill>
          <a:blip r:embed="rId5">
            <a:alphaModFix/>
          </a:blip>
          <a:stretch>
            <a:fillRect/>
          </a:stretch>
        </p:blipFill>
        <p:spPr>
          <a:xfrm>
            <a:off x="256913" y="257950"/>
            <a:ext cx="711124" cy="543948"/>
          </a:xfrm>
          <a:prstGeom prst="rect">
            <a:avLst/>
          </a:prstGeom>
          <a:noFill/>
          <a:ln>
            <a:noFill/>
          </a:ln>
        </p:spPr>
      </p:pic>
    </p:spTree>
    <p:extLst>
      <p:ext uri="{BB962C8B-B14F-4D97-AF65-F5344CB8AC3E}">
        <p14:creationId xmlns:p14="http://schemas.microsoft.com/office/powerpoint/2010/main" val="414149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2">
                                            <p:txEl>
                                              <p:pRg st="0" end="0"/>
                                            </p:txEl>
                                          </p:spTgt>
                                        </p:tgtEl>
                                        <p:attrNameLst>
                                          <p:attrName>style.visibility</p:attrName>
                                        </p:attrNameLst>
                                      </p:cBhvr>
                                      <p:to>
                                        <p:strVal val="visible"/>
                                      </p:to>
                                    </p:set>
                                    <p:animEffect transition="in" filter="fade">
                                      <p:cBhvr>
                                        <p:cTn id="7" dur="500"/>
                                        <p:tgtEl>
                                          <p:spTgt spid="21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12">
                                            <p:txEl>
                                              <p:pRg st="1" end="1"/>
                                            </p:txEl>
                                          </p:spTgt>
                                        </p:tgtEl>
                                        <p:attrNameLst>
                                          <p:attrName>style.visibility</p:attrName>
                                        </p:attrNameLst>
                                      </p:cBhvr>
                                      <p:to>
                                        <p:strVal val="visible"/>
                                      </p:to>
                                    </p:set>
                                    <p:animEffect transition="in" filter="fade">
                                      <p:cBhvr>
                                        <p:cTn id="12" dur="500"/>
                                        <p:tgtEl>
                                          <p:spTgt spid="21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12">
                                            <p:txEl>
                                              <p:pRg st="2" end="2"/>
                                            </p:txEl>
                                          </p:spTgt>
                                        </p:tgtEl>
                                        <p:attrNameLst>
                                          <p:attrName>style.visibility</p:attrName>
                                        </p:attrNameLst>
                                      </p:cBhvr>
                                      <p:to>
                                        <p:strVal val="visible"/>
                                      </p:to>
                                    </p:set>
                                    <p:animEffect transition="in" filter="fade">
                                      <p:cBhvr>
                                        <p:cTn id="17" dur="500"/>
                                        <p:tgtEl>
                                          <p:spTgt spid="21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34"/>
          <p:cNvPicPr preferRelativeResize="0"/>
          <p:nvPr/>
        </p:nvPicPr>
        <p:blipFill>
          <a:blip r:embed="rId3">
            <a:alphaModFix/>
          </a:blip>
          <a:stretch>
            <a:fillRect/>
          </a:stretch>
        </p:blipFill>
        <p:spPr>
          <a:xfrm>
            <a:off x="7035372" y="4392976"/>
            <a:ext cx="416325" cy="610675"/>
          </a:xfrm>
          <a:prstGeom prst="rect">
            <a:avLst/>
          </a:prstGeom>
          <a:noFill/>
          <a:ln>
            <a:noFill/>
          </a:ln>
        </p:spPr>
      </p:pic>
      <p:sp>
        <p:nvSpPr>
          <p:cNvPr id="212" name="Google Shape;212;p34"/>
          <p:cNvSpPr txBox="1">
            <a:spLocks noGrp="1"/>
          </p:cNvSpPr>
          <p:nvPr>
            <p:ph type="body" idx="1"/>
          </p:nvPr>
        </p:nvSpPr>
        <p:spPr>
          <a:xfrm>
            <a:off x="654971" y="968235"/>
            <a:ext cx="6734279" cy="1476000"/>
          </a:xfrm>
          <a:prstGeom prst="rect">
            <a:avLst/>
          </a:prstGeom>
        </p:spPr>
        <p:txBody>
          <a:bodyPr spcFirstLastPara="1" wrap="square" lIns="91425" tIns="91425" rIns="91425" bIns="91425" anchor="t" anchorCtr="0">
            <a:noAutofit/>
          </a:bodyPr>
          <a:lstStyle/>
          <a:p>
            <a:r>
              <a:rPr lang="id-ID" sz="1600" dirty="0"/>
              <a:t>jika pengembang sedang mengerjakan sendiri untuk beberapa hari untuk melakukan peningkatan kecil pada suatu sistem, apakah benar-benar perlu melalui semua kerasnya estimasi, perencanaan, pemantauan dan pelaporan? </a:t>
            </a:r>
            <a:endParaRPr lang="en-US" sz="1600" dirty="0"/>
          </a:p>
          <a:p>
            <a:r>
              <a:rPr lang="id-ID" sz="1600" dirty="0"/>
              <a:t>Dalam keadaan ini, apakah semua upaya 'manajemen proyek' ini menjadi tidak proporsional dengan skala dan ruang lingkup tugas yang dilakukan?</a:t>
            </a:r>
            <a:endParaRPr lang="en-US" sz="1600" dirty="0"/>
          </a:p>
        </p:txBody>
      </p:sp>
      <p:sp>
        <p:nvSpPr>
          <p:cNvPr id="213" name="Google Shape;213;p34"/>
          <p:cNvSpPr txBox="1">
            <a:spLocks noGrp="1"/>
          </p:cNvSpPr>
          <p:nvPr>
            <p:ph type="title"/>
          </p:nvPr>
        </p:nvSpPr>
        <p:spPr>
          <a:xfrm>
            <a:off x="1138163" y="257950"/>
            <a:ext cx="6463966" cy="610675"/>
          </a:xfrm>
          <a:prstGeom prst="rect">
            <a:avLst/>
          </a:prstGeom>
        </p:spPr>
        <p:txBody>
          <a:bodyPr spcFirstLastPara="1" wrap="square" lIns="91425" tIns="91425" rIns="91425" bIns="91425" anchor="t" anchorCtr="0">
            <a:noAutofit/>
          </a:bodyPr>
          <a:lstStyle/>
          <a:p>
            <a:pPr lvl="0"/>
            <a:r>
              <a:rPr lang="id-ID" sz="2800" dirty="0"/>
              <a:t>Smaller </a:t>
            </a:r>
            <a:r>
              <a:rPr lang="id-ID" sz="2800" dirty="0" smtClean="0"/>
              <a:t>I</a:t>
            </a:r>
            <a:r>
              <a:rPr lang="en-US" sz="2800" dirty="0" smtClean="0"/>
              <a:t>T</a:t>
            </a:r>
            <a:r>
              <a:rPr lang="id-ID" sz="2800" dirty="0" smtClean="0"/>
              <a:t> </a:t>
            </a:r>
            <a:r>
              <a:rPr lang="id-ID" sz="2800" dirty="0"/>
              <a:t>projects</a:t>
            </a:r>
            <a:endParaRPr sz="2800" dirty="0"/>
          </a:p>
        </p:txBody>
      </p:sp>
      <p:pic>
        <p:nvPicPr>
          <p:cNvPr id="215" name="Google Shape;215;p34"/>
          <p:cNvPicPr preferRelativeResize="0"/>
          <p:nvPr/>
        </p:nvPicPr>
        <p:blipFill rotWithShape="1">
          <a:blip r:embed="rId4">
            <a:alphaModFix/>
          </a:blip>
          <a:srcRect l="9" r="9"/>
          <a:stretch/>
        </p:blipFill>
        <p:spPr>
          <a:xfrm>
            <a:off x="7602129" y="2890738"/>
            <a:ext cx="1975524" cy="2100547"/>
          </a:xfrm>
          <a:prstGeom prst="rect">
            <a:avLst/>
          </a:prstGeom>
          <a:noFill/>
          <a:ln>
            <a:noFill/>
          </a:ln>
        </p:spPr>
      </p:pic>
      <p:pic>
        <p:nvPicPr>
          <p:cNvPr id="216" name="Google Shape;216;p34"/>
          <p:cNvPicPr preferRelativeResize="0"/>
          <p:nvPr/>
        </p:nvPicPr>
        <p:blipFill>
          <a:blip r:embed="rId5">
            <a:alphaModFix/>
          </a:blip>
          <a:stretch>
            <a:fillRect/>
          </a:stretch>
        </p:blipFill>
        <p:spPr>
          <a:xfrm>
            <a:off x="256913" y="257950"/>
            <a:ext cx="711124" cy="543948"/>
          </a:xfrm>
          <a:prstGeom prst="rect">
            <a:avLst/>
          </a:prstGeom>
          <a:noFill/>
          <a:ln>
            <a:noFill/>
          </a:ln>
        </p:spPr>
      </p:pic>
    </p:spTree>
    <p:extLst>
      <p:ext uri="{BB962C8B-B14F-4D97-AF65-F5344CB8AC3E}">
        <p14:creationId xmlns:p14="http://schemas.microsoft.com/office/powerpoint/2010/main" val="25429269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2">
                                            <p:txEl>
                                              <p:pRg st="0" end="0"/>
                                            </p:txEl>
                                          </p:spTgt>
                                        </p:tgtEl>
                                        <p:attrNameLst>
                                          <p:attrName>style.visibility</p:attrName>
                                        </p:attrNameLst>
                                      </p:cBhvr>
                                      <p:to>
                                        <p:strVal val="visible"/>
                                      </p:to>
                                    </p:set>
                                    <p:animEffect transition="in" filter="fade">
                                      <p:cBhvr>
                                        <p:cTn id="7" dur="500"/>
                                        <p:tgtEl>
                                          <p:spTgt spid="21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12">
                                            <p:txEl>
                                              <p:pRg st="1" end="1"/>
                                            </p:txEl>
                                          </p:spTgt>
                                        </p:tgtEl>
                                        <p:attrNameLst>
                                          <p:attrName>style.visibility</p:attrName>
                                        </p:attrNameLst>
                                      </p:cBhvr>
                                      <p:to>
                                        <p:strVal val="visible"/>
                                      </p:to>
                                    </p:set>
                                    <p:animEffect transition="in" filter="fade">
                                      <p:cBhvr>
                                        <p:cTn id="12" dur="500"/>
                                        <p:tgtEl>
                                          <p:spTgt spid="21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34"/>
          <p:cNvPicPr preferRelativeResize="0"/>
          <p:nvPr/>
        </p:nvPicPr>
        <p:blipFill>
          <a:blip r:embed="rId3">
            <a:alphaModFix/>
          </a:blip>
          <a:stretch>
            <a:fillRect/>
          </a:stretch>
        </p:blipFill>
        <p:spPr>
          <a:xfrm>
            <a:off x="7035372" y="4392976"/>
            <a:ext cx="416325" cy="610675"/>
          </a:xfrm>
          <a:prstGeom prst="rect">
            <a:avLst/>
          </a:prstGeom>
          <a:noFill/>
          <a:ln>
            <a:noFill/>
          </a:ln>
        </p:spPr>
      </p:pic>
      <p:sp>
        <p:nvSpPr>
          <p:cNvPr id="212" name="Google Shape;212;p34"/>
          <p:cNvSpPr txBox="1">
            <a:spLocks noGrp="1"/>
          </p:cNvSpPr>
          <p:nvPr>
            <p:ph type="body" idx="1"/>
          </p:nvPr>
        </p:nvSpPr>
        <p:spPr>
          <a:xfrm>
            <a:off x="717418" y="1655150"/>
            <a:ext cx="6734279" cy="1476000"/>
          </a:xfrm>
          <a:prstGeom prst="rect">
            <a:avLst/>
          </a:prstGeom>
        </p:spPr>
        <p:txBody>
          <a:bodyPr spcFirstLastPara="1" wrap="square" lIns="91425" tIns="91425" rIns="91425" bIns="91425" anchor="t" anchorCtr="0">
            <a:noAutofit/>
          </a:bodyPr>
          <a:lstStyle/>
          <a:p>
            <a:r>
              <a:rPr lang="en-US" altLang="en-US" sz="1800" dirty="0"/>
              <a:t>Dari Kata </a:t>
            </a:r>
            <a:r>
              <a:rPr lang="en-US" altLang="en-US" sz="1800" b="1" dirty="0"/>
              <a:t>Manage</a:t>
            </a:r>
            <a:r>
              <a:rPr lang="en-US" altLang="en-US" sz="1800" dirty="0"/>
              <a:t> : Yang </a:t>
            </a:r>
            <a:r>
              <a:rPr lang="en-US" altLang="en-US" sz="1800" dirty="0" err="1"/>
              <a:t>Berarti</a:t>
            </a:r>
            <a:r>
              <a:rPr lang="en-US" altLang="en-US" sz="1800" dirty="0"/>
              <a:t> </a:t>
            </a:r>
            <a:r>
              <a:rPr lang="en-US" altLang="en-US" sz="1800" dirty="0" err="1"/>
              <a:t>Menata</a:t>
            </a:r>
            <a:r>
              <a:rPr lang="en-US" altLang="en-US" sz="1800" dirty="0"/>
              <a:t>, </a:t>
            </a:r>
            <a:r>
              <a:rPr lang="en-US" altLang="en-US" sz="1800" dirty="0" err="1"/>
              <a:t>Merencanakan</a:t>
            </a:r>
            <a:r>
              <a:rPr lang="en-US" altLang="en-US" sz="1800" dirty="0"/>
              <a:t>, </a:t>
            </a:r>
            <a:r>
              <a:rPr lang="en-US" altLang="en-US" sz="1800" dirty="0" err="1"/>
              <a:t>Mengatur</a:t>
            </a:r>
            <a:r>
              <a:rPr lang="en-US" altLang="en-US" sz="1800" dirty="0"/>
              <a:t>, </a:t>
            </a:r>
            <a:r>
              <a:rPr lang="en-US" altLang="en-US" sz="1800" dirty="0" err="1"/>
              <a:t>Mengendalikan</a:t>
            </a:r>
            <a:r>
              <a:rPr lang="en-US" altLang="en-US" sz="1800" dirty="0"/>
              <a:t>, </a:t>
            </a:r>
            <a:r>
              <a:rPr lang="en-US" altLang="en-US" sz="1800" dirty="0" err="1"/>
              <a:t>Mengelola</a:t>
            </a:r>
            <a:r>
              <a:rPr lang="en-US" altLang="en-US" sz="1800" dirty="0"/>
              <a:t>.</a:t>
            </a:r>
          </a:p>
          <a:p>
            <a:r>
              <a:rPr lang="en-US" altLang="en-US" sz="1800" dirty="0"/>
              <a:t>Orang yang </a:t>
            </a:r>
            <a:r>
              <a:rPr lang="en-US" altLang="en-US" sz="1800" dirty="0" err="1"/>
              <a:t>berkecimpung</a:t>
            </a:r>
            <a:r>
              <a:rPr lang="en-US" altLang="en-US" sz="1800" dirty="0"/>
              <a:t> </a:t>
            </a:r>
            <a:r>
              <a:rPr lang="en-US" altLang="en-US" sz="1800" dirty="0" err="1"/>
              <a:t>dalam</a:t>
            </a:r>
            <a:r>
              <a:rPr lang="en-US" altLang="en-US" sz="1800" dirty="0"/>
              <a:t> </a:t>
            </a:r>
            <a:r>
              <a:rPr lang="en-US" altLang="en-US" sz="1800" dirty="0" err="1"/>
              <a:t>manajemen</a:t>
            </a:r>
            <a:r>
              <a:rPr lang="en-US" altLang="en-US" sz="1800" dirty="0"/>
              <a:t> </a:t>
            </a:r>
            <a:r>
              <a:rPr lang="en-US" altLang="en-US" sz="1800" dirty="0" err="1"/>
              <a:t>disebut</a:t>
            </a:r>
            <a:r>
              <a:rPr lang="en-US" altLang="en-US" sz="1800" dirty="0"/>
              <a:t> </a:t>
            </a:r>
            <a:r>
              <a:rPr lang="en-US" altLang="en-US" sz="1800" dirty="0" err="1"/>
              <a:t>sebagai</a:t>
            </a:r>
            <a:r>
              <a:rPr lang="en-US" altLang="en-US" sz="1800" dirty="0"/>
              <a:t> </a:t>
            </a:r>
            <a:r>
              <a:rPr lang="en-US" altLang="en-US" sz="1800" b="1" dirty="0"/>
              <a:t>Manager</a:t>
            </a:r>
          </a:p>
          <a:p>
            <a:pPr>
              <a:buNone/>
            </a:pPr>
            <a:r>
              <a:rPr lang="en-US" altLang="en-US" sz="1800" dirty="0"/>
              <a:t> </a:t>
            </a:r>
          </a:p>
        </p:txBody>
      </p:sp>
      <p:sp>
        <p:nvSpPr>
          <p:cNvPr id="213" name="Google Shape;213;p34"/>
          <p:cNvSpPr txBox="1">
            <a:spLocks noGrp="1"/>
          </p:cNvSpPr>
          <p:nvPr>
            <p:ph type="title"/>
          </p:nvPr>
        </p:nvSpPr>
        <p:spPr>
          <a:xfrm>
            <a:off x="717419" y="966646"/>
            <a:ext cx="4675196" cy="6106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800" dirty="0" err="1"/>
              <a:t>Apa</a:t>
            </a:r>
            <a:r>
              <a:rPr lang="en-US" sz="2800" dirty="0"/>
              <a:t> </a:t>
            </a:r>
            <a:r>
              <a:rPr lang="en-US" sz="2800" dirty="0" err="1"/>
              <a:t>itu</a:t>
            </a:r>
            <a:r>
              <a:rPr lang="en-US" sz="2800" dirty="0"/>
              <a:t> </a:t>
            </a:r>
            <a:r>
              <a:rPr lang="en-US" sz="2800" dirty="0" err="1"/>
              <a:t>Manajemen</a:t>
            </a:r>
            <a:r>
              <a:rPr lang="en-US" sz="2800" dirty="0"/>
              <a:t>?</a:t>
            </a:r>
            <a:endParaRPr sz="2800" dirty="0"/>
          </a:p>
        </p:txBody>
      </p:sp>
      <p:pic>
        <p:nvPicPr>
          <p:cNvPr id="215" name="Google Shape;215;p34"/>
          <p:cNvPicPr preferRelativeResize="0"/>
          <p:nvPr/>
        </p:nvPicPr>
        <p:blipFill rotWithShape="1">
          <a:blip r:embed="rId4">
            <a:alphaModFix/>
          </a:blip>
          <a:srcRect l="9" r="9"/>
          <a:stretch/>
        </p:blipFill>
        <p:spPr>
          <a:xfrm>
            <a:off x="7602129" y="2890738"/>
            <a:ext cx="1975524" cy="2100547"/>
          </a:xfrm>
          <a:prstGeom prst="rect">
            <a:avLst/>
          </a:prstGeom>
          <a:noFill/>
          <a:ln>
            <a:noFill/>
          </a:ln>
        </p:spPr>
      </p:pic>
      <p:pic>
        <p:nvPicPr>
          <p:cNvPr id="216" name="Google Shape;216;p34"/>
          <p:cNvPicPr preferRelativeResize="0"/>
          <p:nvPr/>
        </p:nvPicPr>
        <p:blipFill>
          <a:blip r:embed="rId5">
            <a:alphaModFix/>
          </a:blip>
          <a:stretch>
            <a:fillRect/>
          </a:stretch>
        </p:blipFill>
        <p:spPr>
          <a:xfrm>
            <a:off x="256913" y="257950"/>
            <a:ext cx="711124" cy="543948"/>
          </a:xfrm>
          <a:prstGeom prst="rect">
            <a:avLst/>
          </a:prstGeom>
          <a:noFill/>
          <a:ln>
            <a:noFill/>
          </a:ln>
        </p:spPr>
      </p:pic>
    </p:spTree>
    <p:extLst>
      <p:ext uri="{BB962C8B-B14F-4D97-AF65-F5344CB8AC3E}">
        <p14:creationId xmlns:p14="http://schemas.microsoft.com/office/powerpoint/2010/main" val="42836044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34"/>
          <p:cNvPicPr preferRelativeResize="0"/>
          <p:nvPr/>
        </p:nvPicPr>
        <p:blipFill>
          <a:blip r:embed="rId3">
            <a:alphaModFix/>
          </a:blip>
          <a:stretch>
            <a:fillRect/>
          </a:stretch>
        </p:blipFill>
        <p:spPr>
          <a:xfrm>
            <a:off x="7035372" y="4392976"/>
            <a:ext cx="416325" cy="610675"/>
          </a:xfrm>
          <a:prstGeom prst="rect">
            <a:avLst/>
          </a:prstGeom>
          <a:noFill/>
          <a:ln>
            <a:noFill/>
          </a:ln>
        </p:spPr>
      </p:pic>
      <p:sp>
        <p:nvSpPr>
          <p:cNvPr id="212" name="Google Shape;212;p34"/>
          <p:cNvSpPr txBox="1">
            <a:spLocks noGrp="1"/>
          </p:cNvSpPr>
          <p:nvPr>
            <p:ph type="body" idx="1"/>
          </p:nvPr>
        </p:nvSpPr>
        <p:spPr>
          <a:xfrm>
            <a:off x="717418" y="1655150"/>
            <a:ext cx="6734279" cy="1476000"/>
          </a:xfrm>
          <a:prstGeom prst="rect">
            <a:avLst/>
          </a:prstGeom>
        </p:spPr>
        <p:txBody>
          <a:bodyPr spcFirstLastPara="1" wrap="square" lIns="91425" tIns="91425" rIns="91425" bIns="91425" anchor="t" anchorCtr="0">
            <a:noAutofit/>
          </a:bodyPr>
          <a:lstStyle/>
          <a:p>
            <a:r>
              <a:rPr lang="en-US" sz="1600" dirty="0" err="1"/>
              <a:t>Penerapan</a:t>
            </a:r>
            <a:r>
              <a:rPr lang="en-US" sz="1600" dirty="0"/>
              <a:t> </a:t>
            </a:r>
            <a:r>
              <a:rPr lang="en-US" sz="1600" dirty="0" err="1"/>
              <a:t>dari</a:t>
            </a:r>
            <a:r>
              <a:rPr lang="en-US" sz="1600" dirty="0"/>
              <a:t> </a:t>
            </a:r>
            <a:r>
              <a:rPr lang="en-US" sz="1600" dirty="0" err="1"/>
              <a:t>pengetahuan</a:t>
            </a:r>
            <a:r>
              <a:rPr lang="en-US" sz="1600" dirty="0"/>
              <a:t>, </a:t>
            </a:r>
            <a:r>
              <a:rPr lang="en-US" sz="1600" dirty="0" err="1"/>
              <a:t>ketrampilan-ketrampilan</a:t>
            </a:r>
            <a:r>
              <a:rPr lang="en-US" sz="1600" dirty="0"/>
              <a:t>, tools dan </a:t>
            </a:r>
            <a:r>
              <a:rPr lang="en-US" sz="1600" dirty="0" err="1"/>
              <a:t>teknik-teknik</a:t>
            </a:r>
            <a:r>
              <a:rPr lang="en-US" sz="1600" dirty="0"/>
              <a:t> pada </a:t>
            </a:r>
            <a:r>
              <a:rPr lang="en-US" sz="1600" dirty="0" err="1"/>
              <a:t>aktifitas</a:t>
            </a:r>
            <a:r>
              <a:rPr lang="en-US" sz="1600" dirty="0"/>
              <a:t> </a:t>
            </a:r>
            <a:r>
              <a:rPr lang="en-US" sz="1600" dirty="0" err="1"/>
              <a:t>proyek</a:t>
            </a:r>
            <a:r>
              <a:rPr lang="en-US" sz="1600" dirty="0"/>
              <a:t> </a:t>
            </a:r>
            <a:r>
              <a:rPr lang="en-US" sz="1600" dirty="0" err="1"/>
              <a:t>dalam</a:t>
            </a:r>
            <a:r>
              <a:rPr lang="en-US" sz="1600" dirty="0"/>
              <a:t> </a:t>
            </a:r>
            <a:r>
              <a:rPr lang="en-US" sz="1600" dirty="0" err="1"/>
              <a:t>mencapai</a:t>
            </a:r>
            <a:r>
              <a:rPr lang="en-US" sz="1600" dirty="0"/>
              <a:t> </a:t>
            </a:r>
            <a:r>
              <a:rPr lang="en-US" sz="1600" dirty="0" err="1"/>
              <a:t>sasaran-sasaran</a:t>
            </a:r>
            <a:r>
              <a:rPr lang="en-US" sz="1600" dirty="0"/>
              <a:t> </a:t>
            </a:r>
            <a:r>
              <a:rPr lang="en-US" sz="1600" dirty="0" err="1"/>
              <a:t>proyek</a:t>
            </a:r>
            <a:endParaRPr lang="en-US" sz="1600" dirty="0"/>
          </a:p>
          <a:p>
            <a:r>
              <a:rPr lang="en-US" sz="1600" dirty="0" err="1"/>
              <a:t>Sasaran</a:t>
            </a:r>
            <a:r>
              <a:rPr lang="en-US" sz="1600" dirty="0"/>
              <a:t> </a:t>
            </a:r>
            <a:r>
              <a:rPr lang="en-US" sz="1600" dirty="0" err="1"/>
              <a:t>proyek</a:t>
            </a:r>
            <a:r>
              <a:rPr lang="en-US" sz="1600" dirty="0"/>
              <a:t>:</a:t>
            </a:r>
          </a:p>
          <a:p>
            <a:r>
              <a:rPr lang="en-US" sz="1600" i="1" dirty="0"/>
              <a:t>Scope (</a:t>
            </a:r>
            <a:r>
              <a:rPr lang="en-US" sz="1600" i="1" dirty="0" err="1"/>
              <a:t>Ruang</a:t>
            </a:r>
            <a:r>
              <a:rPr lang="en-US" sz="1600" i="1" dirty="0"/>
              <a:t> </a:t>
            </a:r>
            <a:r>
              <a:rPr lang="en-US" sz="1600" i="1" dirty="0" err="1"/>
              <a:t>lingkup</a:t>
            </a:r>
            <a:r>
              <a:rPr lang="en-US" sz="1600" i="1" dirty="0"/>
              <a:t>) - </a:t>
            </a:r>
            <a:r>
              <a:rPr lang="en-US" sz="1600" i="1" dirty="0" err="1"/>
              <a:t>Inal</a:t>
            </a:r>
            <a:endParaRPr lang="en-US" sz="1600" dirty="0"/>
          </a:p>
          <a:p>
            <a:r>
              <a:rPr lang="en-US" sz="1600" i="1" dirty="0"/>
              <a:t>Time (Waktu) - </a:t>
            </a:r>
            <a:r>
              <a:rPr lang="en-US" sz="1600" i="1" dirty="0" err="1"/>
              <a:t>Daris</a:t>
            </a:r>
            <a:endParaRPr lang="en-US" sz="1600" dirty="0"/>
          </a:p>
          <a:p>
            <a:r>
              <a:rPr lang="en-US" sz="1600" i="1" dirty="0"/>
              <a:t>Cost (</a:t>
            </a:r>
            <a:r>
              <a:rPr lang="en-US" sz="1600" i="1" dirty="0" err="1"/>
              <a:t>Biaya</a:t>
            </a:r>
            <a:r>
              <a:rPr lang="en-US" sz="1600" i="1" dirty="0"/>
              <a:t>) - </a:t>
            </a:r>
            <a:r>
              <a:rPr lang="en-US" sz="1600" i="1" dirty="0" err="1"/>
              <a:t>Satria</a:t>
            </a:r>
            <a:endParaRPr lang="en-US" sz="1600" dirty="0"/>
          </a:p>
          <a:p>
            <a:r>
              <a:rPr lang="en-US" sz="1600" i="1" dirty="0"/>
              <a:t>Quality (</a:t>
            </a:r>
            <a:r>
              <a:rPr lang="en-US" sz="1600" i="1" dirty="0" err="1"/>
              <a:t>Kualitas</a:t>
            </a:r>
            <a:r>
              <a:rPr lang="en-US" sz="1600" i="1" dirty="0"/>
              <a:t>) – Irfan </a:t>
            </a:r>
          </a:p>
          <a:p>
            <a:r>
              <a:rPr lang="en-US" sz="1600" i="1" dirty="0"/>
              <a:t>Human resource (SDM) – Farhan </a:t>
            </a:r>
            <a:endParaRPr lang="en-US" sz="1600" dirty="0"/>
          </a:p>
        </p:txBody>
      </p:sp>
      <p:sp>
        <p:nvSpPr>
          <p:cNvPr id="213" name="Google Shape;213;p34"/>
          <p:cNvSpPr txBox="1">
            <a:spLocks noGrp="1"/>
          </p:cNvSpPr>
          <p:nvPr>
            <p:ph type="title"/>
          </p:nvPr>
        </p:nvSpPr>
        <p:spPr>
          <a:xfrm>
            <a:off x="717419" y="966646"/>
            <a:ext cx="4675196" cy="6106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800" dirty="0" err="1"/>
              <a:t>Manajemen</a:t>
            </a:r>
            <a:r>
              <a:rPr lang="en-US" sz="2800" dirty="0"/>
              <a:t> </a:t>
            </a:r>
            <a:r>
              <a:rPr lang="en-US" sz="2800" dirty="0" err="1"/>
              <a:t>Proyek</a:t>
            </a:r>
            <a:r>
              <a:rPr lang="en-US" sz="2800" dirty="0"/>
              <a:t> </a:t>
            </a:r>
            <a:r>
              <a:rPr lang="en-US" sz="2800" dirty="0" smtClean="0"/>
              <a:t>IT</a:t>
            </a:r>
            <a:endParaRPr sz="2800" dirty="0"/>
          </a:p>
        </p:txBody>
      </p:sp>
      <p:pic>
        <p:nvPicPr>
          <p:cNvPr id="215" name="Google Shape;215;p34"/>
          <p:cNvPicPr preferRelativeResize="0"/>
          <p:nvPr/>
        </p:nvPicPr>
        <p:blipFill rotWithShape="1">
          <a:blip r:embed="rId4">
            <a:alphaModFix/>
          </a:blip>
          <a:srcRect l="9" r="9"/>
          <a:stretch/>
        </p:blipFill>
        <p:spPr>
          <a:xfrm>
            <a:off x="7602129" y="2890738"/>
            <a:ext cx="1975524" cy="2100547"/>
          </a:xfrm>
          <a:prstGeom prst="rect">
            <a:avLst/>
          </a:prstGeom>
          <a:noFill/>
          <a:ln>
            <a:noFill/>
          </a:ln>
        </p:spPr>
      </p:pic>
      <p:pic>
        <p:nvPicPr>
          <p:cNvPr id="216" name="Google Shape;216;p34"/>
          <p:cNvPicPr preferRelativeResize="0"/>
          <p:nvPr/>
        </p:nvPicPr>
        <p:blipFill>
          <a:blip r:embed="rId5">
            <a:alphaModFix/>
          </a:blip>
          <a:stretch>
            <a:fillRect/>
          </a:stretch>
        </p:blipFill>
        <p:spPr>
          <a:xfrm>
            <a:off x="256913" y="257950"/>
            <a:ext cx="711124" cy="543948"/>
          </a:xfrm>
          <a:prstGeom prst="rect">
            <a:avLst/>
          </a:prstGeom>
          <a:noFill/>
          <a:ln>
            <a:noFill/>
          </a:ln>
        </p:spPr>
      </p:pic>
    </p:spTree>
    <p:extLst>
      <p:ext uri="{BB962C8B-B14F-4D97-AF65-F5344CB8AC3E}">
        <p14:creationId xmlns:p14="http://schemas.microsoft.com/office/powerpoint/2010/main" val="12909313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34"/>
          <p:cNvPicPr preferRelativeResize="0"/>
          <p:nvPr/>
        </p:nvPicPr>
        <p:blipFill>
          <a:blip r:embed="rId3">
            <a:alphaModFix/>
          </a:blip>
          <a:stretch>
            <a:fillRect/>
          </a:stretch>
        </p:blipFill>
        <p:spPr>
          <a:xfrm>
            <a:off x="7035372" y="4392976"/>
            <a:ext cx="416325" cy="610675"/>
          </a:xfrm>
          <a:prstGeom prst="rect">
            <a:avLst/>
          </a:prstGeom>
          <a:noFill/>
          <a:ln>
            <a:noFill/>
          </a:ln>
        </p:spPr>
      </p:pic>
      <p:sp>
        <p:nvSpPr>
          <p:cNvPr id="3" name="Text Placeholder 2">
            <a:extLst>
              <a:ext uri="{FF2B5EF4-FFF2-40B4-BE49-F238E27FC236}">
                <a16:creationId xmlns:a16="http://schemas.microsoft.com/office/drawing/2014/main" xmlns="" id="{39545E5C-F60A-4491-9E35-AF1AE9408324}"/>
              </a:ext>
            </a:extLst>
          </p:cNvPr>
          <p:cNvSpPr>
            <a:spLocks noGrp="1"/>
          </p:cNvSpPr>
          <p:nvPr>
            <p:ph type="body" idx="1"/>
          </p:nvPr>
        </p:nvSpPr>
        <p:spPr/>
        <p:txBody>
          <a:bodyPr/>
          <a:lstStyle/>
          <a:p>
            <a:pPr marL="158750" indent="0">
              <a:buNone/>
            </a:pPr>
            <a:r>
              <a:rPr lang="en-US" dirty="0" err="1"/>
              <a:t>Kualitas</a:t>
            </a:r>
            <a:r>
              <a:rPr lang="en-US" dirty="0"/>
              <a:t> </a:t>
            </a:r>
            <a:r>
              <a:rPr lang="en-US" dirty="0" err="1"/>
              <a:t>proyek</a:t>
            </a:r>
            <a:r>
              <a:rPr lang="en-US" dirty="0"/>
              <a:t> </a:t>
            </a:r>
            <a:r>
              <a:rPr lang="en-US" dirty="0" err="1"/>
              <a:t>dipengaruhi</a:t>
            </a:r>
            <a:r>
              <a:rPr lang="en-US" dirty="0"/>
              <a:t> </a:t>
            </a:r>
            <a:r>
              <a:rPr lang="en-US" dirty="0" err="1"/>
              <a:t>dari</a:t>
            </a:r>
            <a:r>
              <a:rPr lang="en-US" dirty="0"/>
              <a:t> </a:t>
            </a:r>
            <a:r>
              <a:rPr lang="en-US" dirty="0" err="1"/>
              <a:t>keseimbangan</a:t>
            </a:r>
            <a:r>
              <a:rPr lang="en-US" dirty="0"/>
              <a:t> </a:t>
            </a:r>
            <a:r>
              <a:rPr lang="en-US" dirty="0" err="1"/>
              <a:t>ketiga</a:t>
            </a:r>
            <a:r>
              <a:rPr lang="en-US" dirty="0"/>
              <a:t> </a:t>
            </a:r>
            <a:r>
              <a:rPr lang="en-US" dirty="0" err="1"/>
              <a:t>faktor</a:t>
            </a:r>
            <a:r>
              <a:rPr lang="en-US" dirty="0"/>
              <a:t> di </a:t>
            </a:r>
            <a:r>
              <a:rPr lang="en-US" dirty="0" err="1"/>
              <a:t>samping</a:t>
            </a:r>
            <a:endParaRPr lang="en-US" dirty="0"/>
          </a:p>
        </p:txBody>
      </p:sp>
      <p:sp>
        <p:nvSpPr>
          <p:cNvPr id="213" name="Google Shape;213;p34"/>
          <p:cNvSpPr txBox="1">
            <a:spLocks noGrp="1"/>
          </p:cNvSpPr>
          <p:nvPr>
            <p:ph type="title"/>
          </p:nvPr>
        </p:nvSpPr>
        <p:spPr>
          <a:xfrm>
            <a:off x="717419" y="966646"/>
            <a:ext cx="4675196" cy="610675"/>
          </a:xfrm>
          <a:prstGeom prst="rect">
            <a:avLst/>
          </a:prstGeom>
        </p:spPr>
        <p:txBody>
          <a:bodyPr spcFirstLastPara="1" wrap="square" lIns="91425" tIns="91425" rIns="91425" bIns="91425" anchor="t" anchorCtr="0">
            <a:noAutofit/>
          </a:bodyPr>
          <a:lstStyle/>
          <a:p>
            <a:pPr lvl="0"/>
            <a:r>
              <a:rPr lang="en-US" dirty="0" err="1"/>
              <a:t>Tiga</a:t>
            </a:r>
            <a:r>
              <a:rPr lang="en-US" dirty="0"/>
              <a:t> Batasan </a:t>
            </a:r>
            <a:r>
              <a:rPr lang="en-US" dirty="0" err="1"/>
              <a:t>Manajemen</a:t>
            </a:r>
            <a:r>
              <a:rPr lang="en-US" dirty="0"/>
              <a:t> </a:t>
            </a:r>
            <a:r>
              <a:rPr lang="en-US" dirty="0" err="1"/>
              <a:t>Proyek</a:t>
            </a:r>
            <a:endParaRPr sz="2800" dirty="0"/>
          </a:p>
        </p:txBody>
      </p:sp>
      <p:pic>
        <p:nvPicPr>
          <p:cNvPr id="215" name="Google Shape;215;p34"/>
          <p:cNvPicPr preferRelativeResize="0"/>
          <p:nvPr/>
        </p:nvPicPr>
        <p:blipFill rotWithShape="1">
          <a:blip r:embed="rId4">
            <a:alphaModFix/>
          </a:blip>
          <a:srcRect l="9" r="9"/>
          <a:stretch/>
        </p:blipFill>
        <p:spPr>
          <a:xfrm>
            <a:off x="7602129" y="2890738"/>
            <a:ext cx="1975524" cy="2100547"/>
          </a:xfrm>
          <a:prstGeom prst="rect">
            <a:avLst/>
          </a:prstGeom>
          <a:noFill/>
          <a:ln>
            <a:noFill/>
          </a:ln>
        </p:spPr>
      </p:pic>
      <p:pic>
        <p:nvPicPr>
          <p:cNvPr id="216" name="Google Shape;216;p34"/>
          <p:cNvPicPr preferRelativeResize="0"/>
          <p:nvPr/>
        </p:nvPicPr>
        <p:blipFill>
          <a:blip r:embed="rId5">
            <a:alphaModFix/>
          </a:blip>
          <a:stretch>
            <a:fillRect/>
          </a:stretch>
        </p:blipFill>
        <p:spPr>
          <a:xfrm>
            <a:off x="256913" y="257950"/>
            <a:ext cx="711124" cy="543948"/>
          </a:xfrm>
          <a:prstGeom prst="rect">
            <a:avLst/>
          </a:prstGeom>
          <a:noFill/>
          <a:ln>
            <a:noFill/>
          </a:ln>
        </p:spPr>
      </p:pic>
      <p:pic>
        <p:nvPicPr>
          <p:cNvPr id="4" name="Picture 3">
            <a:extLst>
              <a:ext uri="{FF2B5EF4-FFF2-40B4-BE49-F238E27FC236}">
                <a16:creationId xmlns:a16="http://schemas.microsoft.com/office/drawing/2014/main" xmlns="" id="{EC2A7B59-1445-4F1C-A845-CDE076138718}"/>
              </a:ext>
            </a:extLst>
          </p:cNvPr>
          <p:cNvPicPr>
            <a:picLocks noChangeAspect="1"/>
          </p:cNvPicPr>
          <p:nvPr/>
        </p:nvPicPr>
        <p:blipFill>
          <a:blip r:embed="rId6"/>
          <a:stretch>
            <a:fillRect/>
          </a:stretch>
        </p:blipFill>
        <p:spPr>
          <a:xfrm>
            <a:off x="3176339" y="1713007"/>
            <a:ext cx="3777561" cy="3430493"/>
          </a:xfrm>
          <a:prstGeom prst="rect">
            <a:avLst/>
          </a:prstGeom>
        </p:spPr>
      </p:pic>
    </p:spTree>
    <p:extLst>
      <p:ext uri="{BB962C8B-B14F-4D97-AF65-F5344CB8AC3E}">
        <p14:creationId xmlns:p14="http://schemas.microsoft.com/office/powerpoint/2010/main" val="37819565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34"/>
          <p:cNvPicPr preferRelativeResize="0"/>
          <p:nvPr/>
        </p:nvPicPr>
        <p:blipFill>
          <a:blip r:embed="rId3">
            <a:alphaModFix/>
          </a:blip>
          <a:stretch>
            <a:fillRect/>
          </a:stretch>
        </p:blipFill>
        <p:spPr>
          <a:xfrm>
            <a:off x="7035372" y="4392976"/>
            <a:ext cx="416325" cy="610675"/>
          </a:xfrm>
          <a:prstGeom prst="rect">
            <a:avLst/>
          </a:prstGeom>
          <a:noFill/>
          <a:ln>
            <a:noFill/>
          </a:ln>
        </p:spPr>
      </p:pic>
      <p:sp>
        <p:nvSpPr>
          <p:cNvPr id="212" name="Google Shape;212;p34"/>
          <p:cNvSpPr txBox="1">
            <a:spLocks noGrp="1"/>
          </p:cNvSpPr>
          <p:nvPr>
            <p:ph type="body" idx="1"/>
          </p:nvPr>
        </p:nvSpPr>
        <p:spPr>
          <a:xfrm>
            <a:off x="717418" y="1655150"/>
            <a:ext cx="6734279" cy="1476000"/>
          </a:xfrm>
          <a:prstGeom prst="rect">
            <a:avLst/>
          </a:prstGeom>
        </p:spPr>
        <p:txBody>
          <a:bodyPr spcFirstLastPara="1" wrap="square" lIns="91425" tIns="91425" rIns="91425" bIns="91425" anchor="t" anchorCtr="0">
            <a:noAutofit/>
          </a:bodyPr>
          <a:lstStyle/>
          <a:p>
            <a:r>
              <a:rPr lang="es-ES" sz="1600" dirty="0" err="1"/>
              <a:t>Efisiensi</a:t>
            </a:r>
            <a:r>
              <a:rPr lang="es-ES" sz="1600" dirty="0"/>
              <a:t>, </a:t>
            </a:r>
            <a:r>
              <a:rPr lang="es-ES" sz="1600" dirty="0" err="1"/>
              <a:t>dalam</a:t>
            </a:r>
            <a:r>
              <a:rPr lang="es-ES" sz="1600" dirty="0"/>
              <a:t> </a:t>
            </a:r>
            <a:r>
              <a:rPr lang="es-ES" sz="1600" dirty="0" err="1"/>
              <a:t>sisi</a:t>
            </a:r>
            <a:r>
              <a:rPr lang="es-ES" sz="1600" dirty="0"/>
              <a:t> </a:t>
            </a:r>
            <a:r>
              <a:rPr lang="es-ES" sz="1600" dirty="0" err="1"/>
              <a:t>biaya</a:t>
            </a:r>
            <a:r>
              <a:rPr lang="es-ES" sz="1600" dirty="0"/>
              <a:t>, </a:t>
            </a:r>
            <a:r>
              <a:rPr lang="es-ES" sz="1600" dirty="0" err="1"/>
              <a:t>sumber</a:t>
            </a:r>
            <a:r>
              <a:rPr lang="es-ES" sz="1600" dirty="0"/>
              <a:t> daya dan </a:t>
            </a:r>
            <a:r>
              <a:rPr lang="es-ES" sz="1600" dirty="0" err="1"/>
              <a:t>waktu</a:t>
            </a:r>
            <a:endParaRPr lang="es-ES" sz="1600" dirty="0"/>
          </a:p>
          <a:p>
            <a:r>
              <a:rPr lang="en-US" sz="1600" dirty="0" err="1"/>
              <a:t>Kontrol</a:t>
            </a:r>
            <a:r>
              <a:rPr lang="en-US" sz="1600" dirty="0"/>
              <a:t> </a:t>
            </a:r>
            <a:r>
              <a:rPr lang="en-US" sz="1600" dirty="0" err="1"/>
              <a:t>terhadap</a:t>
            </a:r>
            <a:r>
              <a:rPr lang="en-US" sz="1600" dirty="0"/>
              <a:t> </a:t>
            </a:r>
            <a:r>
              <a:rPr lang="en-US" sz="1600" dirty="0" err="1"/>
              <a:t>proyek</a:t>
            </a:r>
            <a:r>
              <a:rPr lang="en-US" sz="1600" dirty="0"/>
              <a:t> </a:t>
            </a:r>
            <a:r>
              <a:rPr lang="en-US" sz="1600" dirty="0" err="1"/>
              <a:t>lebih</a:t>
            </a:r>
            <a:r>
              <a:rPr lang="en-US" sz="1600" dirty="0"/>
              <a:t> </a:t>
            </a:r>
            <a:r>
              <a:rPr lang="en-US" sz="1600" dirty="0" err="1"/>
              <a:t>baik</a:t>
            </a:r>
            <a:r>
              <a:rPr lang="en-US" sz="1600" dirty="0"/>
              <a:t>, </a:t>
            </a:r>
            <a:r>
              <a:rPr lang="en-US" sz="1600" dirty="0" err="1"/>
              <a:t>sehingga</a:t>
            </a:r>
            <a:r>
              <a:rPr lang="en-US" sz="1600" dirty="0"/>
              <a:t> </a:t>
            </a:r>
            <a:r>
              <a:rPr lang="en-US" sz="1600" dirty="0" err="1"/>
              <a:t>bisa</a:t>
            </a:r>
            <a:r>
              <a:rPr lang="en-US" sz="1600" dirty="0"/>
              <a:t> </a:t>
            </a:r>
            <a:r>
              <a:rPr lang="en-US" sz="1600" dirty="0" err="1"/>
              <a:t>sesuai</a:t>
            </a:r>
            <a:r>
              <a:rPr lang="en-US" sz="1600" dirty="0"/>
              <a:t> </a:t>
            </a:r>
            <a:r>
              <a:rPr lang="en-US" sz="1600" dirty="0" err="1"/>
              <a:t>dengan</a:t>
            </a:r>
            <a:r>
              <a:rPr lang="en-US" sz="1600" dirty="0"/>
              <a:t> </a:t>
            </a:r>
            <a:r>
              <a:rPr lang="en-US" sz="1600" dirty="0" err="1"/>
              <a:t>ruang</a:t>
            </a:r>
            <a:r>
              <a:rPr lang="en-US" sz="1600" dirty="0"/>
              <a:t> </a:t>
            </a:r>
            <a:r>
              <a:rPr lang="en-US" sz="1600" dirty="0" err="1"/>
              <a:t>lingkup</a:t>
            </a:r>
            <a:r>
              <a:rPr lang="en-US" sz="1600" dirty="0"/>
              <a:t>, </a:t>
            </a:r>
            <a:r>
              <a:rPr lang="en-US" sz="1600" dirty="0" err="1"/>
              <a:t>biaya</a:t>
            </a:r>
            <a:r>
              <a:rPr lang="en-US" sz="1600" dirty="0"/>
              <a:t>, </a:t>
            </a:r>
            <a:r>
              <a:rPr lang="en-US" sz="1600" dirty="0" err="1"/>
              <a:t>waktu</a:t>
            </a:r>
            <a:r>
              <a:rPr lang="en-US" sz="1600" dirty="0"/>
              <a:t> dan </a:t>
            </a:r>
            <a:r>
              <a:rPr lang="en-US" sz="1600" dirty="0" err="1"/>
              <a:t>sumber</a:t>
            </a:r>
            <a:r>
              <a:rPr lang="en-US" sz="1600" dirty="0"/>
              <a:t> </a:t>
            </a:r>
            <a:r>
              <a:rPr lang="en-US" sz="1600" dirty="0" err="1"/>
              <a:t>daya</a:t>
            </a:r>
            <a:r>
              <a:rPr lang="en-US" sz="1600" dirty="0"/>
              <a:t> yang </a:t>
            </a:r>
            <a:r>
              <a:rPr lang="en-US" sz="1600" dirty="0" err="1"/>
              <a:t>telah</a:t>
            </a:r>
            <a:r>
              <a:rPr lang="en-US" sz="1600" dirty="0"/>
              <a:t> </a:t>
            </a:r>
            <a:r>
              <a:rPr lang="en-US" sz="1600" dirty="0" err="1"/>
              <a:t>ditentukan</a:t>
            </a:r>
            <a:endParaRPr lang="en-US" sz="1600" dirty="0"/>
          </a:p>
          <a:p>
            <a:r>
              <a:rPr lang="en-US" sz="1600" dirty="0" err="1"/>
              <a:t>Meningkatkan</a:t>
            </a:r>
            <a:r>
              <a:rPr lang="en-US" sz="1600" dirty="0"/>
              <a:t> </a:t>
            </a:r>
            <a:r>
              <a:rPr lang="en-US" sz="1600" dirty="0" err="1"/>
              <a:t>kualitas</a:t>
            </a:r>
            <a:r>
              <a:rPr lang="en-US" sz="1600" dirty="0"/>
              <a:t> dan </a:t>
            </a:r>
            <a:r>
              <a:rPr lang="en-US" sz="1600" dirty="0" err="1"/>
              <a:t>produktivitas</a:t>
            </a:r>
            <a:endParaRPr lang="en-US" sz="1600" dirty="0"/>
          </a:p>
          <a:p>
            <a:r>
              <a:rPr lang="en-US" sz="1600" dirty="0" err="1"/>
              <a:t>Menekan</a:t>
            </a:r>
            <a:r>
              <a:rPr lang="en-US" sz="1600" dirty="0"/>
              <a:t> </a:t>
            </a:r>
            <a:r>
              <a:rPr lang="en-US" sz="1600" dirty="0" err="1"/>
              <a:t>resiko</a:t>
            </a:r>
            <a:r>
              <a:rPr lang="en-US" sz="1600" dirty="0"/>
              <a:t> </a:t>
            </a:r>
            <a:r>
              <a:rPr lang="en-US" sz="1600" dirty="0" err="1"/>
              <a:t>sekecil</a:t>
            </a:r>
            <a:r>
              <a:rPr lang="en-US" sz="1600" dirty="0"/>
              <a:t> </a:t>
            </a:r>
            <a:r>
              <a:rPr lang="en-US" sz="1600" dirty="0" err="1"/>
              <a:t>mungkin</a:t>
            </a:r>
            <a:endParaRPr lang="en-US" sz="1600" dirty="0"/>
          </a:p>
          <a:p>
            <a:r>
              <a:rPr lang="en-US" sz="1600" dirty="0" err="1"/>
              <a:t>Koordinasi</a:t>
            </a:r>
            <a:r>
              <a:rPr lang="en-US" sz="1600" dirty="0"/>
              <a:t> internal yang </a:t>
            </a:r>
            <a:r>
              <a:rPr lang="en-US" sz="1600" dirty="0" err="1"/>
              <a:t>lebih</a:t>
            </a:r>
            <a:r>
              <a:rPr lang="en-US" sz="1600" dirty="0"/>
              <a:t> </a:t>
            </a:r>
            <a:r>
              <a:rPr lang="en-US" sz="1600" dirty="0" err="1"/>
              <a:t>baik</a:t>
            </a:r>
            <a:endParaRPr lang="en-US" sz="1600" dirty="0"/>
          </a:p>
          <a:p>
            <a:r>
              <a:rPr lang="en-US" sz="1600" dirty="0" err="1"/>
              <a:t>Mengembangkan</a:t>
            </a:r>
            <a:r>
              <a:rPr lang="en-US" sz="1600" dirty="0"/>
              <a:t> </a:t>
            </a:r>
            <a:r>
              <a:rPr lang="en-US" sz="1600" dirty="0" err="1"/>
              <a:t>hubungan</a:t>
            </a:r>
            <a:r>
              <a:rPr lang="en-US" sz="1600" dirty="0"/>
              <a:t> </a:t>
            </a:r>
            <a:r>
              <a:rPr lang="en-US" sz="1600" dirty="0" err="1"/>
              <a:t>dengan</a:t>
            </a:r>
            <a:r>
              <a:rPr lang="en-US" sz="1600" dirty="0"/>
              <a:t> customer</a:t>
            </a:r>
          </a:p>
        </p:txBody>
      </p:sp>
      <p:sp>
        <p:nvSpPr>
          <p:cNvPr id="213" name="Google Shape;213;p34"/>
          <p:cNvSpPr txBox="1">
            <a:spLocks noGrp="1"/>
          </p:cNvSpPr>
          <p:nvPr>
            <p:ph type="title"/>
          </p:nvPr>
        </p:nvSpPr>
        <p:spPr>
          <a:xfrm>
            <a:off x="717418" y="966646"/>
            <a:ext cx="7547865" cy="610675"/>
          </a:xfrm>
          <a:prstGeom prst="rect">
            <a:avLst/>
          </a:prstGeom>
        </p:spPr>
        <p:txBody>
          <a:bodyPr spcFirstLastPara="1" wrap="square" lIns="91425" tIns="91425" rIns="91425" bIns="91425" anchor="t" anchorCtr="0">
            <a:noAutofit/>
          </a:bodyPr>
          <a:lstStyle/>
          <a:p>
            <a:pPr lvl="0"/>
            <a:r>
              <a:rPr lang="nl-NL" dirty="0"/>
              <a:t>Tujuan dan Manfaat Manajemen Proyek</a:t>
            </a:r>
            <a:endParaRPr sz="2800" dirty="0"/>
          </a:p>
        </p:txBody>
      </p:sp>
      <p:pic>
        <p:nvPicPr>
          <p:cNvPr id="215" name="Google Shape;215;p34"/>
          <p:cNvPicPr preferRelativeResize="0"/>
          <p:nvPr/>
        </p:nvPicPr>
        <p:blipFill rotWithShape="1">
          <a:blip r:embed="rId4">
            <a:alphaModFix/>
          </a:blip>
          <a:srcRect l="9" r="9"/>
          <a:stretch/>
        </p:blipFill>
        <p:spPr>
          <a:xfrm>
            <a:off x="7602129" y="2890738"/>
            <a:ext cx="1975524" cy="2100547"/>
          </a:xfrm>
          <a:prstGeom prst="rect">
            <a:avLst/>
          </a:prstGeom>
          <a:noFill/>
          <a:ln>
            <a:noFill/>
          </a:ln>
        </p:spPr>
      </p:pic>
      <p:pic>
        <p:nvPicPr>
          <p:cNvPr id="216" name="Google Shape;216;p34"/>
          <p:cNvPicPr preferRelativeResize="0"/>
          <p:nvPr/>
        </p:nvPicPr>
        <p:blipFill>
          <a:blip r:embed="rId5">
            <a:alphaModFix/>
          </a:blip>
          <a:stretch>
            <a:fillRect/>
          </a:stretch>
        </p:blipFill>
        <p:spPr>
          <a:xfrm>
            <a:off x="256913" y="257950"/>
            <a:ext cx="711124" cy="543948"/>
          </a:xfrm>
          <a:prstGeom prst="rect">
            <a:avLst/>
          </a:prstGeom>
          <a:noFill/>
          <a:ln>
            <a:noFill/>
          </a:ln>
        </p:spPr>
      </p:pic>
    </p:spTree>
    <p:extLst>
      <p:ext uri="{BB962C8B-B14F-4D97-AF65-F5344CB8AC3E}">
        <p14:creationId xmlns:p14="http://schemas.microsoft.com/office/powerpoint/2010/main" val="20526508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34"/>
          <p:cNvPicPr preferRelativeResize="0"/>
          <p:nvPr/>
        </p:nvPicPr>
        <p:blipFill>
          <a:blip r:embed="rId3">
            <a:alphaModFix/>
          </a:blip>
          <a:stretch>
            <a:fillRect/>
          </a:stretch>
        </p:blipFill>
        <p:spPr>
          <a:xfrm>
            <a:off x="7035372" y="4392976"/>
            <a:ext cx="416325" cy="610675"/>
          </a:xfrm>
          <a:prstGeom prst="rect">
            <a:avLst/>
          </a:prstGeom>
          <a:noFill/>
          <a:ln>
            <a:noFill/>
          </a:ln>
        </p:spPr>
      </p:pic>
      <p:sp>
        <p:nvSpPr>
          <p:cNvPr id="3" name="Text Placeholder 2">
            <a:extLst>
              <a:ext uri="{FF2B5EF4-FFF2-40B4-BE49-F238E27FC236}">
                <a16:creationId xmlns:a16="http://schemas.microsoft.com/office/drawing/2014/main" xmlns="" id="{8DC79DD4-B930-4828-B72A-6EFC28F9EA54}"/>
              </a:ext>
            </a:extLst>
          </p:cNvPr>
          <p:cNvSpPr>
            <a:spLocks noGrp="1"/>
          </p:cNvSpPr>
          <p:nvPr>
            <p:ph type="body" idx="1"/>
          </p:nvPr>
        </p:nvSpPr>
        <p:spPr/>
        <p:txBody>
          <a:bodyPr/>
          <a:lstStyle/>
          <a:p>
            <a:endParaRPr lang="en-US"/>
          </a:p>
        </p:txBody>
      </p:sp>
      <p:sp>
        <p:nvSpPr>
          <p:cNvPr id="213" name="Google Shape;213;p34"/>
          <p:cNvSpPr txBox="1">
            <a:spLocks noGrp="1"/>
          </p:cNvSpPr>
          <p:nvPr>
            <p:ph type="title"/>
          </p:nvPr>
        </p:nvSpPr>
        <p:spPr>
          <a:xfrm>
            <a:off x="717418" y="966646"/>
            <a:ext cx="7547865" cy="610675"/>
          </a:xfrm>
          <a:prstGeom prst="rect">
            <a:avLst/>
          </a:prstGeom>
        </p:spPr>
        <p:txBody>
          <a:bodyPr spcFirstLastPara="1" wrap="square" lIns="91425" tIns="91425" rIns="91425" bIns="91425" anchor="t" anchorCtr="0">
            <a:noAutofit/>
          </a:bodyPr>
          <a:lstStyle/>
          <a:p>
            <a:pPr lvl="0"/>
            <a:r>
              <a:rPr lang="en-US" b="1" dirty="0"/>
              <a:t>Area </a:t>
            </a:r>
            <a:r>
              <a:rPr lang="en-US" b="1" dirty="0" err="1"/>
              <a:t>Keahlian</a:t>
            </a:r>
            <a:r>
              <a:rPr lang="en-US" b="1" dirty="0"/>
              <a:t> </a:t>
            </a:r>
            <a:r>
              <a:rPr lang="en-US" b="1" i="1" dirty="0"/>
              <a:t>Management Project</a:t>
            </a:r>
            <a:endParaRPr sz="2800" dirty="0"/>
          </a:p>
        </p:txBody>
      </p:sp>
      <p:pic>
        <p:nvPicPr>
          <p:cNvPr id="215" name="Google Shape;215;p34"/>
          <p:cNvPicPr preferRelativeResize="0"/>
          <p:nvPr/>
        </p:nvPicPr>
        <p:blipFill rotWithShape="1">
          <a:blip r:embed="rId4">
            <a:alphaModFix/>
          </a:blip>
          <a:srcRect l="9" r="9"/>
          <a:stretch/>
        </p:blipFill>
        <p:spPr>
          <a:xfrm>
            <a:off x="7602129" y="2890738"/>
            <a:ext cx="1975524" cy="2100547"/>
          </a:xfrm>
          <a:prstGeom prst="rect">
            <a:avLst/>
          </a:prstGeom>
          <a:noFill/>
          <a:ln>
            <a:noFill/>
          </a:ln>
        </p:spPr>
      </p:pic>
      <p:pic>
        <p:nvPicPr>
          <p:cNvPr id="216" name="Google Shape;216;p34"/>
          <p:cNvPicPr preferRelativeResize="0"/>
          <p:nvPr/>
        </p:nvPicPr>
        <p:blipFill>
          <a:blip r:embed="rId5">
            <a:alphaModFix/>
          </a:blip>
          <a:stretch>
            <a:fillRect/>
          </a:stretch>
        </p:blipFill>
        <p:spPr>
          <a:xfrm>
            <a:off x="256913" y="257950"/>
            <a:ext cx="711124" cy="543948"/>
          </a:xfrm>
          <a:prstGeom prst="rect">
            <a:avLst/>
          </a:prstGeom>
          <a:noFill/>
          <a:ln>
            <a:noFill/>
          </a:ln>
        </p:spPr>
      </p:pic>
      <p:pic>
        <p:nvPicPr>
          <p:cNvPr id="4" name="Picture 3">
            <a:extLst>
              <a:ext uri="{FF2B5EF4-FFF2-40B4-BE49-F238E27FC236}">
                <a16:creationId xmlns:a16="http://schemas.microsoft.com/office/drawing/2014/main" xmlns="" id="{44411809-3B3E-4B11-AA32-BF466486E2DC}"/>
              </a:ext>
            </a:extLst>
          </p:cNvPr>
          <p:cNvPicPr>
            <a:picLocks noChangeAspect="1"/>
          </p:cNvPicPr>
          <p:nvPr/>
        </p:nvPicPr>
        <p:blipFill>
          <a:blip r:embed="rId6"/>
          <a:stretch>
            <a:fillRect/>
          </a:stretch>
        </p:blipFill>
        <p:spPr>
          <a:xfrm>
            <a:off x="1783924" y="1619156"/>
            <a:ext cx="4748390" cy="3194267"/>
          </a:xfrm>
          <a:prstGeom prst="rect">
            <a:avLst/>
          </a:prstGeom>
        </p:spPr>
      </p:pic>
    </p:spTree>
    <p:extLst>
      <p:ext uri="{BB962C8B-B14F-4D97-AF65-F5344CB8AC3E}">
        <p14:creationId xmlns:p14="http://schemas.microsoft.com/office/powerpoint/2010/main" val="4419578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34"/>
          <p:cNvPicPr preferRelativeResize="0"/>
          <p:nvPr/>
        </p:nvPicPr>
        <p:blipFill>
          <a:blip r:embed="rId3">
            <a:alphaModFix/>
          </a:blip>
          <a:stretch>
            <a:fillRect/>
          </a:stretch>
        </p:blipFill>
        <p:spPr>
          <a:xfrm>
            <a:off x="7035372" y="4392976"/>
            <a:ext cx="416325" cy="610675"/>
          </a:xfrm>
          <a:prstGeom prst="rect">
            <a:avLst/>
          </a:prstGeom>
          <a:noFill/>
          <a:ln>
            <a:noFill/>
          </a:ln>
        </p:spPr>
      </p:pic>
      <p:sp>
        <p:nvSpPr>
          <p:cNvPr id="212" name="Google Shape;212;p34"/>
          <p:cNvSpPr txBox="1">
            <a:spLocks noGrp="1"/>
          </p:cNvSpPr>
          <p:nvPr>
            <p:ph type="body" idx="1"/>
          </p:nvPr>
        </p:nvSpPr>
        <p:spPr>
          <a:xfrm>
            <a:off x="717418" y="1655150"/>
            <a:ext cx="6734279" cy="1476000"/>
          </a:xfrm>
          <a:prstGeom prst="rect">
            <a:avLst/>
          </a:prstGeom>
        </p:spPr>
        <p:txBody>
          <a:bodyPr spcFirstLastPara="1" wrap="square" lIns="91425" tIns="91425" rIns="91425" bIns="91425" anchor="t" anchorCtr="0">
            <a:noAutofit/>
          </a:bodyPr>
          <a:lstStyle/>
          <a:p>
            <a:r>
              <a:rPr lang="en-US" sz="1600" dirty="0" err="1"/>
              <a:t>Kompleksitas</a:t>
            </a:r>
            <a:r>
              <a:rPr lang="en-US" sz="1600" dirty="0"/>
              <a:t> </a:t>
            </a:r>
            <a:r>
              <a:rPr lang="en-US" sz="1600" dirty="0" err="1"/>
              <a:t>proyek</a:t>
            </a:r>
            <a:endParaRPr lang="en-US" sz="1600" dirty="0"/>
          </a:p>
          <a:p>
            <a:r>
              <a:rPr lang="en-US" sz="1600" dirty="0" err="1"/>
              <a:t>Kebutuhan</a:t>
            </a:r>
            <a:r>
              <a:rPr lang="en-US" sz="1600" dirty="0"/>
              <a:t> customer yang </a:t>
            </a:r>
            <a:r>
              <a:rPr lang="en-US" sz="1600" dirty="0" err="1"/>
              <a:t>spesial</a:t>
            </a:r>
            <a:endParaRPr lang="en-US" sz="1600" dirty="0"/>
          </a:p>
          <a:p>
            <a:r>
              <a:rPr lang="en-US" sz="1600" dirty="0" err="1"/>
              <a:t>Penyusunan</a:t>
            </a:r>
            <a:r>
              <a:rPr lang="en-US" sz="1600" dirty="0"/>
              <a:t> </a:t>
            </a:r>
            <a:r>
              <a:rPr lang="en-US" sz="1600" dirty="0" err="1"/>
              <a:t>kembali</a:t>
            </a:r>
            <a:r>
              <a:rPr lang="en-US" sz="1600" dirty="0"/>
              <a:t> </a:t>
            </a:r>
            <a:r>
              <a:rPr lang="en-US" sz="1600" dirty="0" err="1"/>
              <a:t>organisasi</a:t>
            </a:r>
            <a:endParaRPr lang="en-US" sz="1600" dirty="0"/>
          </a:p>
          <a:p>
            <a:r>
              <a:rPr lang="en-US" sz="1600" dirty="0" err="1"/>
              <a:t>Resiko</a:t>
            </a:r>
            <a:r>
              <a:rPr lang="en-US" sz="1600" dirty="0"/>
              <a:t> </a:t>
            </a:r>
            <a:r>
              <a:rPr lang="en-US" sz="1600" dirty="0" err="1"/>
              <a:t>proyek</a:t>
            </a:r>
            <a:endParaRPr lang="en-US" sz="1600" dirty="0"/>
          </a:p>
          <a:p>
            <a:r>
              <a:rPr lang="en-US" sz="1600" dirty="0" err="1"/>
              <a:t>Perubahan</a:t>
            </a:r>
            <a:r>
              <a:rPr lang="en-US" sz="1600" dirty="0"/>
              <a:t> </a:t>
            </a:r>
            <a:r>
              <a:rPr lang="en-US" sz="1600" dirty="0" err="1"/>
              <a:t>dalam</a:t>
            </a:r>
            <a:r>
              <a:rPr lang="en-US" sz="1600" dirty="0"/>
              <a:t> </a:t>
            </a:r>
            <a:r>
              <a:rPr lang="en-US" sz="1600" dirty="0" err="1"/>
              <a:t>teknologi</a:t>
            </a:r>
            <a:endParaRPr lang="en-US" sz="1600" dirty="0"/>
          </a:p>
          <a:p>
            <a:r>
              <a:rPr lang="en-US" sz="1600" dirty="0" err="1"/>
              <a:t>Perencanaan</a:t>
            </a:r>
            <a:r>
              <a:rPr lang="en-US" sz="1600" dirty="0"/>
              <a:t> dan </a:t>
            </a:r>
            <a:r>
              <a:rPr lang="en-US" sz="1600" dirty="0" err="1"/>
              <a:t>ketetapan</a:t>
            </a:r>
            <a:r>
              <a:rPr lang="en-US" sz="1600" dirty="0"/>
              <a:t> </a:t>
            </a:r>
            <a:r>
              <a:rPr lang="en-US" sz="1600" dirty="0" err="1"/>
              <a:t>harga</a:t>
            </a:r>
            <a:r>
              <a:rPr lang="en-US" sz="1600" dirty="0"/>
              <a:t> </a:t>
            </a:r>
            <a:r>
              <a:rPr lang="en-US" sz="1600" dirty="0" err="1"/>
              <a:t>mendatang</a:t>
            </a:r>
            <a:endParaRPr lang="en-US" sz="1600" dirty="0"/>
          </a:p>
        </p:txBody>
      </p:sp>
      <p:sp>
        <p:nvSpPr>
          <p:cNvPr id="213" name="Google Shape;213;p34"/>
          <p:cNvSpPr txBox="1">
            <a:spLocks noGrp="1"/>
          </p:cNvSpPr>
          <p:nvPr>
            <p:ph type="title"/>
          </p:nvPr>
        </p:nvSpPr>
        <p:spPr>
          <a:xfrm>
            <a:off x="717418" y="966646"/>
            <a:ext cx="6089285" cy="6106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800" dirty="0" err="1"/>
              <a:t>Tantangan</a:t>
            </a:r>
            <a:r>
              <a:rPr lang="en-US" sz="2800" dirty="0"/>
              <a:t> </a:t>
            </a:r>
            <a:r>
              <a:rPr lang="en-US" sz="2800" dirty="0" err="1"/>
              <a:t>Manajemen</a:t>
            </a:r>
            <a:r>
              <a:rPr lang="en-US" sz="2800" dirty="0"/>
              <a:t> </a:t>
            </a:r>
            <a:r>
              <a:rPr lang="en-US" sz="2800" dirty="0" err="1"/>
              <a:t>Proyek</a:t>
            </a:r>
            <a:endParaRPr sz="2800" dirty="0"/>
          </a:p>
        </p:txBody>
      </p:sp>
      <p:pic>
        <p:nvPicPr>
          <p:cNvPr id="215" name="Google Shape;215;p34"/>
          <p:cNvPicPr preferRelativeResize="0"/>
          <p:nvPr/>
        </p:nvPicPr>
        <p:blipFill rotWithShape="1">
          <a:blip r:embed="rId4">
            <a:alphaModFix/>
          </a:blip>
          <a:srcRect l="9" r="9"/>
          <a:stretch/>
        </p:blipFill>
        <p:spPr>
          <a:xfrm>
            <a:off x="7602129" y="2890738"/>
            <a:ext cx="1975524" cy="2100547"/>
          </a:xfrm>
          <a:prstGeom prst="rect">
            <a:avLst/>
          </a:prstGeom>
          <a:noFill/>
          <a:ln>
            <a:noFill/>
          </a:ln>
        </p:spPr>
      </p:pic>
      <p:pic>
        <p:nvPicPr>
          <p:cNvPr id="216" name="Google Shape;216;p34"/>
          <p:cNvPicPr preferRelativeResize="0"/>
          <p:nvPr/>
        </p:nvPicPr>
        <p:blipFill>
          <a:blip r:embed="rId5">
            <a:alphaModFix/>
          </a:blip>
          <a:stretch>
            <a:fillRect/>
          </a:stretch>
        </p:blipFill>
        <p:spPr>
          <a:xfrm>
            <a:off x="256913" y="257950"/>
            <a:ext cx="711124" cy="543948"/>
          </a:xfrm>
          <a:prstGeom prst="rect">
            <a:avLst/>
          </a:prstGeom>
          <a:noFill/>
          <a:ln>
            <a:noFill/>
          </a:ln>
        </p:spPr>
      </p:pic>
    </p:spTree>
    <p:extLst>
      <p:ext uri="{BB962C8B-B14F-4D97-AF65-F5344CB8AC3E}">
        <p14:creationId xmlns:p14="http://schemas.microsoft.com/office/powerpoint/2010/main" val="5570744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34"/>
          <p:cNvPicPr preferRelativeResize="0"/>
          <p:nvPr/>
        </p:nvPicPr>
        <p:blipFill>
          <a:blip r:embed="rId3">
            <a:alphaModFix/>
          </a:blip>
          <a:stretch>
            <a:fillRect/>
          </a:stretch>
        </p:blipFill>
        <p:spPr>
          <a:xfrm>
            <a:off x="7035372" y="4392976"/>
            <a:ext cx="416325" cy="610675"/>
          </a:xfrm>
          <a:prstGeom prst="rect">
            <a:avLst/>
          </a:prstGeom>
          <a:noFill/>
          <a:ln>
            <a:noFill/>
          </a:ln>
        </p:spPr>
      </p:pic>
      <p:sp>
        <p:nvSpPr>
          <p:cNvPr id="212" name="Google Shape;212;p34"/>
          <p:cNvSpPr txBox="1">
            <a:spLocks noGrp="1"/>
          </p:cNvSpPr>
          <p:nvPr>
            <p:ph type="body" idx="1"/>
          </p:nvPr>
        </p:nvSpPr>
        <p:spPr>
          <a:xfrm>
            <a:off x="717418" y="1655150"/>
            <a:ext cx="6734279" cy="1476000"/>
          </a:xfrm>
          <a:prstGeom prst="rect">
            <a:avLst/>
          </a:prstGeom>
        </p:spPr>
        <p:txBody>
          <a:bodyPr spcFirstLastPara="1" wrap="square" lIns="91425" tIns="91425" rIns="91425" bIns="91425" anchor="t" anchorCtr="0">
            <a:noAutofit/>
          </a:bodyPr>
          <a:lstStyle/>
          <a:p>
            <a:pPr marL="609600" indent="-609600" eaLnBrk="1" hangingPunct="1">
              <a:buFont typeface="Wingdings" panose="05000000000000000000" pitchFamily="2" charset="2"/>
              <a:buAutoNum type="arabicPeriod"/>
            </a:pPr>
            <a:r>
              <a:rPr lang="en-US" altLang="en-US" sz="2000" dirty="0"/>
              <a:t>People (</a:t>
            </a:r>
            <a:r>
              <a:rPr lang="en-US" altLang="en-US" sz="2000" i="1" dirty="0" err="1"/>
              <a:t>Manusia</a:t>
            </a:r>
            <a:r>
              <a:rPr lang="en-US" altLang="en-US" sz="2000" dirty="0"/>
              <a:t>)</a:t>
            </a:r>
          </a:p>
          <a:p>
            <a:pPr marL="609600" indent="-609600" eaLnBrk="1" hangingPunct="1">
              <a:buFont typeface="Wingdings" panose="05000000000000000000" pitchFamily="2" charset="2"/>
              <a:buAutoNum type="arabicPeriod"/>
            </a:pPr>
            <a:r>
              <a:rPr lang="en-US" altLang="en-US" sz="2000" dirty="0"/>
              <a:t>Problem (</a:t>
            </a:r>
            <a:r>
              <a:rPr lang="en-US" altLang="en-US" sz="2000" i="1" dirty="0" err="1"/>
              <a:t>Masalah</a:t>
            </a:r>
            <a:r>
              <a:rPr lang="en-US" altLang="en-US" sz="2000" dirty="0"/>
              <a:t>)</a:t>
            </a:r>
          </a:p>
          <a:p>
            <a:pPr marL="609600" indent="-609600" eaLnBrk="1" hangingPunct="1">
              <a:buFont typeface="Wingdings" panose="05000000000000000000" pitchFamily="2" charset="2"/>
              <a:buAutoNum type="arabicPeriod"/>
            </a:pPr>
            <a:r>
              <a:rPr lang="en-US" altLang="en-US" sz="2000" dirty="0"/>
              <a:t>Process (</a:t>
            </a:r>
            <a:r>
              <a:rPr lang="en-US" altLang="en-US" sz="2000" i="1" dirty="0"/>
              <a:t>Proses</a:t>
            </a:r>
            <a:r>
              <a:rPr lang="en-US" altLang="en-US" sz="2000" dirty="0"/>
              <a:t>)</a:t>
            </a:r>
          </a:p>
        </p:txBody>
      </p:sp>
      <p:sp>
        <p:nvSpPr>
          <p:cNvPr id="213" name="Google Shape;213;p34"/>
          <p:cNvSpPr txBox="1">
            <a:spLocks noGrp="1"/>
          </p:cNvSpPr>
          <p:nvPr>
            <p:ph type="title"/>
          </p:nvPr>
        </p:nvSpPr>
        <p:spPr>
          <a:xfrm>
            <a:off x="717418" y="966646"/>
            <a:ext cx="5808275" cy="6106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800" dirty="0"/>
              <a:t>Spektrum </a:t>
            </a:r>
            <a:r>
              <a:rPr lang="en-US" sz="2800" dirty="0" err="1"/>
              <a:t>Manajmen</a:t>
            </a:r>
            <a:r>
              <a:rPr lang="en-US" sz="2800" dirty="0"/>
              <a:t> </a:t>
            </a:r>
            <a:r>
              <a:rPr lang="en-US" sz="2800" dirty="0" err="1"/>
              <a:t>Proyek</a:t>
            </a:r>
            <a:endParaRPr sz="2800" dirty="0"/>
          </a:p>
        </p:txBody>
      </p:sp>
      <p:pic>
        <p:nvPicPr>
          <p:cNvPr id="215" name="Google Shape;215;p34"/>
          <p:cNvPicPr preferRelativeResize="0"/>
          <p:nvPr/>
        </p:nvPicPr>
        <p:blipFill rotWithShape="1">
          <a:blip r:embed="rId4">
            <a:alphaModFix/>
          </a:blip>
          <a:srcRect l="9" r="9"/>
          <a:stretch/>
        </p:blipFill>
        <p:spPr>
          <a:xfrm>
            <a:off x="7602129" y="2890738"/>
            <a:ext cx="1975524" cy="2100547"/>
          </a:xfrm>
          <a:prstGeom prst="rect">
            <a:avLst/>
          </a:prstGeom>
          <a:noFill/>
          <a:ln>
            <a:noFill/>
          </a:ln>
        </p:spPr>
      </p:pic>
      <p:pic>
        <p:nvPicPr>
          <p:cNvPr id="216" name="Google Shape;216;p34"/>
          <p:cNvPicPr preferRelativeResize="0"/>
          <p:nvPr/>
        </p:nvPicPr>
        <p:blipFill>
          <a:blip r:embed="rId5">
            <a:alphaModFix/>
          </a:blip>
          <a:stretch>
            <a:fillRect/>
          </a:stretch>
        </p:blipFill>
        <p:spPr>
          <a:xfrm>
            <a:off x="256913" y="257950"/>
            <a:ext cx="711124" cy="543948"/>
          </a:xfrm>
          <a:prstGeom prst="rect">
            <a:avLst/>
          </a:prstGeom>
          <a:noFill/>
          <a:ln>
            <a:noFill/>
          </a:ln>
        </p:spPr>
      </p:pic>
    </p:spTree>
    <p:extLst>
      <p:ext uri="{BB962C8B-B14F-4D97-AF65-F5344CB8AC3E}">
        <p14:creationId xmlns:p14="http://schemas.microsoft.com/office/powerpoint/2010/main" val="14858077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34"/>
          <p:cNvPicPr preferRelativeResize="0"/>
          <p:nvPr/>
        </p:nvPicPr>
        <p:blipFill>
          <a:blip r:embed="rId3">
            <a:alphaModFix/>
          </a:blip>
          <a:stretch>
            <a:fillRect/>
          </a:stretch>
        </p:blipFill>
        <p:spPr>
          <a:xfrm>
            <a:off x="7035372" y="4392976"/>
            <a:ext cx="416325" cy="610675"/>
          </a:xfrm>
          <a:prstGeom prst="rect">
            <a:avLst/>
          </a:prstGeom>
          <a:noFill/>
          <a:ln>
            <a:noFill/>
          </a:ln>
        </p:spPr>
      </p:pic>
      <p:sp>
        <p:nvSpPr>
          <p:cNvPr id="212" name="Google Shape;212;p34"/>
          <p:cNvSpPr txBox="1">
            <a:spLocks noGrp="1"/>
          </p:cNvSpPr>
          <p:nvPr>
            <p:ph type="body" idx="1"/>
          </p:nvPr>
        </p:nvSpPr>
        <p:spPr>
          <a:xfrm>
            <a:off x="717418" y="1655150"/>
            <a:ext cx="6734279" cy="1476000"/>
          </a:xfrm>
          <a:prstGeom prst="rect">
            <a:avLst/>
          </a:prstGeom>
        </p:spPr>
        <p:txBody>
          <a:bodyPr spcFirstLastPara="1" wrap="square" lIns="91425" tIns="91425" rIns="91425" bIns="91425" anchor="t" anchorCtr="0">
            <a:noAutofit/>
          </a:bodyPr>
          <a:lstStyle/>
          <a:p>
            <a:pPr>
              <a:lnSpc>
                <a:spcPct val="100000"/>
              </a:lnSpc>
            </a:pPr>
            <a:r>
              <a:rPr lang="en-US" sz="1800" dirty="0">
                <a:latin typeface="Josefin Sans" panose="00000500000000000000" pitchFamily="2" charset="0"/>
              </a:rPr>
              <a:t>Project Management Body of Knowledge </a:t>
            </a:r>
            <a:r>
              <a:rPr lang="en-US" sz="1800" dirty="0" err="1">
                <a:latin typeface="Josefin Sans" panose="00000500000000000000" pitchFamily="2" charset="0"/>
              </a:rPr>
              <a:t>menggambar</a:t>
            </a:r>
            <a:r>
              <a:rPr lang="en-US" sz="1800" dirty="0">
                <a:latin typeface="Josefin Sans" panose="00000500000000000000" pitchFamily="2" charset="0"/>
              </a:rPr>
              <a:t> </a:t>
            </a:r>
            <a:r>
              <a:rPr lang="en-US" sz="1800" dirty="0" err="1">
                <a:latin typeface="Josefin Sans" panose="00000500000000000000" pitchFamily="2" charset="0"/>
              </a:rPr>
              <a:t>pengetahuan</a:t>
            </a:r>
            <a:r>
              <a:rPr lang="en-US" sz="1800" dirty="0">
                <a:latin typeface="Josefin Sans" panose="00000500000000000000" pitchFamily="2" charset="0"/>
              </a:rPr>
              <a:t> yang </a:t>
            </a:r>
            <a:r>
              <a:rPr lang="en-US" sz="1800" dirty="0" err="1">
                <a:latin typeface="Josefin Sans" panose="00000500000000000000" pitchFamily="2" charset="0"/>
              </a:rPr>
              <a:t>unik</a:t>
            </a:r>
            <a:r>
              <a:rPr lang="en-US" sz="1800" dirty="0">
                <a:latin typeface="Josefin Sans" panose="00000500000000000000" pitchFamily="2" charset="0"/>
              </a:rPr>
              <a:t> </a:t>
            </a:r>
            <a:r>
              <a:rPr lang="en-US" sz="1800" dirty="0" err="1">
                <a:latin typeface="Josefin Sans" panose="00000500000000000000" pitchFamily="2" charset="0"/>
              </a:rPr>
              <a:t>untuk</a:t>
            </a:r>
            <a:r>
              <a:rPr lang="en-US" sz="1800" dirty="0">
                <a:latin typeface="Josefin Sans" panose="00000500000000000000" pitchFamily="2" charset="0"/>
              </a:rPr>
              <a:t> </a:t>
            </a:r>
            <a:r>
              <a:rPr lang="en-US" sz="1800" dirty="0" err="1">
                <a:latin typeface="Josefin Sans" panose="00000500000000000000" pitchFamily="2" charset="0"/>
              </a:rPr>
              <a:t>menangani</a:t>
            </a:r>
            <a:r>
              <a:rPr lang="en-US" sz="1800" dirty="0">
                <a:latin typeface="Josefin Sans" panose="00000500000000000000" pitchFamily="2" charset="0"/>
              </a:rPr>
              <a:t> </a:t>
            </a:r>
            <a:r>
              <a:rPr lang="en-US" sz="1800" dirty="0" err="1">
                <a:latin typeface="Josefin Sans" panose="00000500000000000000" pitchFamily="2" charset="0"/>
              </a:rPr>
              <a:t>pengelolaan</a:t>
            </a:r>
            <a:r>
              <a:rPr lang="en-US" sz="1800" dirty="0">
                <a:latin typeface="Josefin Sans" panose="00000500000000000000" pitchFamily="2" charset="0"/>
              </a:rPr>
              <a:t> </a:t>
            </a:r>
            <a:r>
              <a:rPr lang="en-US" sz="1800" dirty="0" err="1">
                <a:latin typeface="Josefin Sans" panose="00000500000000000000" pitchFamily="2" charset="0"/>
              </a:rPr>
              <a:t>proyek</a:t>
            </a:r>
            <a:r>
              <a:rPr lang="en-US" sz="1800" dirty="0">
                <a:latin typeface="Josefin Sans" panose="00000500000000000000" pitchFamily="2" charset="0"/>
              </a:rPr>
              <a:t> dan </a:t>
            </a:r>
            <a:r>
              <a:rPr lang="en-US" sz="1800" dirty="0" err="1">
                <a:latin typeface="Josefin Sans" panose="00000500000000000000" pitchFamily="2" charset="0"/>
              </a:rPr>
              <a:t>overlaping</a:t>
            </a:r>
            <a:r>
              <a:rPr lang="en-US" sz="1800" dirty="0">
                <a:latin typeface="Josefin Sans" panose="00000500000000000000" pitchFamily="2" charset="0"/>
              </a:rPr>
              <a:t> </a:t>
            </a:r>
            <a:r>
              <a:rPr lang="en-US" sz="1800" dirty="0" err="1">
                <a:latin typeface="Josefin Sans" panose="00000500000000000000" pitchFamily="2" charset="0"/>
              </a:rPr>
              <a:t>dengan</a:t>
            </a:r>
            <a:r>
              <a:rPr lang="en-US" sz="1800" dirty="0">
                <a:latin typeface="Josefin Sans" panose="00000500000000000000" pitchFamily="2" charset="0"/>
              </a:rPr>
              <a:t> </a:t>
            </a:r>
            <a:r>
              <a:rPr lang="en-US" sz="1800" dirty="0" err="1">
                <a:latin typeface="Josefin Sans" panose="00000500000000000000" pitchFamily="2" charset="0"/>
              </a:rPr>
              <a:t>disiplin</a:t>
            </a:r>
            <a:r>
              <a:rPr lang="en-US" sz="1800" dirty="0">
                <a:latin typeface="Josefin Sans" panose="00000500000000000000" pitchFamily="2" charset="0"/>
              </a:rPr>
              <a:t> </a:t>
            </a:r>
            <a:r>
              <a:rPr lang="en-US" sz="1800" dirty="0" err="1">
                <a:latin typeface="Josefin Sans" panose="00000500000000000000" pitchFamily="2" charset="0"/>
              </a:rPr>
              <a:t>manajemen</a:t>
            </a:r>
            <a:r>
              <a:rPr lang="en-US" sz="1800" dirty="0">
                <a:latin typeface="Josefin Sans" panose="00000500000000000000" pitchFamily="2" charset="0"/>
              </a:rPr>
              <a:t> lain.</a:t>
            </a:r>
          </a:p>
          <a:p>
            <a:pPr>
              <a:lnSpc>
                <a:spcPct val="100000"/>
              </a:lnSpc>
            </a:pPr>
            <a:endParaRPr lang="en-US" sz="1800" dirty="0">
              <a:latin typeface="Josefin Sans" panose="00000500000000000000" pitchFamily="2" charset="0"/>
            </a:endParaRPr>
          </a:p>
          <a:p>
            <a:pPr>
              <a:lnSpc>
                <a:spcPct val="100000"/>
              </a:lnSpc>
            </a:pPr>
            <a:r>
              <a:rPr lang="en-US" sz="1800" dirty="0" err="1">
                <a:latin typeface="Josefin Sans" panose="00000500000000000000" pitchFamily="2" charset="0"/>
              </a:rPr>
              <a:t>Berisikan</a:t>
            </a:r>
            <a:endParaRPr lang="en-US" sz="1800" dirty="0">
              <a:latin typeface="Josefin Sans" panose="00000500000000000000" pitchFamily="2" charset="0"/>
            </a:endParaRPr>
          </a:p>
          <a:p>
            <a:pPr lvl="1">
              <a:lnSpc>
                <a:spcPct val="100000"/>
              </a:lnSpc>
              <a:spcBef>
                <a:spcPts val="0"/>
              </a:spcBef>
            </a:pPr>
            <a:r>
              <a:rPr lang="en-US" sz="1800" i="1" dirty="0" err="1">
                <a:latin typeface="Josefin Sans" panose="00000500000000000000" pitchFamily="2" charset="0"/>
              </a:rPr>
              <a:t>Definisi</a:t>
            </a:r>
            <a:r>
              <a:rPr lang="en-US" sz="1800" i="1" dirty="0">
                <a:latin typeface="Josefin Sans" panose="00000500000000000000" pitchFamily="2" charset="0"/>
              </a:rPr>
              <a:t> life cycle project</a:t>
            </a:r>
            <a:endParaRPr lang="en-US" sz="1800" dirty="0">
              <a:latin typeface="Josefin Sans" panose="00000500000000000000" pitchFamily="2" charset="0"/>
            </a:endParaRPr>
          </a:p>
          <a:p>
            <a:pPr lvl="1">
              <a:lnSpc>
                <a:spcPct val="100000"/>
              </a:lnSpc>
              <a:spcBef>
                <a:spcPts val="0"/>
              </a:spcBef>
            </a:pPr>
            <a:r>
              <a:rPr lang="nb-NO" sz="1800" i="1" dirty="0">
                <a:latin typeface="Josefin Sans" panose="00000500000000000000" pitchFamily="2" charset="0"/>
              </a:rPr>
              <a:t>5 kelompok proses manajemen proyek</a:t>
            </a:r>
            <a:endParaRPr lang="nb-NO" sz="1800" dirty="0">
              <a:latin typeface="Josefin Sans" panose="00000500000000000000" pitchFamily="2" charset="0"/>
            </a:endParaRPr>
          </a:p>
          <a:p>
            <a:pPr lvl="1">
              <a:lnSpc>
                <a:spcPct val="100000"/>
              </a:lnSpc>
              <a:spcBef>
                <a:spcPts val="0"/>
              </a:spcBef>
            </a:pPr>
            <a:r>
              <a:rPr lang="en-US" sz="1800" i="1" dirty="0">
                <a:latin typeface="Josefin Sans" panose="00000500000000000000" pitchFamily="2" charset="0"/>
              </a:rPr>
              <a:t>area </a:t>
            </a:r>
            <a:r>
              <a:rPr lang="en-US" sz="1800" i="1" dirty="0" err="1">
                <a:latin typeface="Josefin Sans" panose="00000500000000000000" pitchFamily="2" charset="0"/>
              </a:rPr>
              <a:t>pengetahuan</a:t>
            </a:r>
            <a:endParaRPr lang="en-US" sz="1800" dirty="0">
              <a:latin typeface="Josefin Sans" panose="00000500000000000000" pitchFamily="2" charset="0"/>
            </a:endParaRPr>
          </a:p>
        </p:txBody>
      </p:sp>
      <p:sp>
        <p:nvSpPr>
          <p:cNvPr id="213" name="Google Shape;213;p34"/>
          <p:cNvSpPr txBox="1">
            <a:spLocks noGrp="1"/>
          </p:cNvSpPr>
          <p:nvPr>
            <p:ph type="title"/>
          </p:nvPr>
        </p:nvSpPr>
        <p:spPr>
          <a:xfrm>
            <a:off x="717418" y="966646"/>
            <a:ext cx="5808275" cy="610675"/>
          </a:xfrm>
          <a:prstGeom prst="rect">
            <a:avLst/>
          </a:prstGeom>
        </p:spPr>
        <p:txBody>
          <a:bodyPr spcFirstLastPara="1" wrap="square" lIns="91425" tIns="91425" rIns="91425" bIns="91425" anchor="t" anchorCtr="0">
            <a:noAutofit/>
          </a:bodyPr>
          <a:lstStyle/>
          <a:p>
            <a:pPr lvl="0"/>
            <a:r>
              <a:rPr lang="en-US" dirty="0"/>
              <a:t>PMBOK Guide</a:t>
            </a:r>
            <a:endParaRPr sz="2800" dirty="0"/>
          </a:p>
        </p:txBody>
      </p:sp>
      <p:pic>
        <p:nvPicPr>
          <p:cNvPr id="215" name="Google Shape;215;p34"/>
          <p:cNvPicPr preferRelativeResize="0"/>
          <p:nvPr/>
        </p:nvPicPr>
        <p:blipFill rotWithShape="1">
          <a:blip r:embed="rId4">
            <a:alphaModFix/>
          </a:blip>
          <a:srcRect l="9" r="9"/>
          <a:stretch/>
        </p:blipFill>
        <p:spPr>
          <a:xfrm>
            <a:off x="7602129" y="2890738"/>
            <a:ext cx="1975524" cy="2100547"/>
          </a:xfrm>
          <a:prstGeom prst="rect">
            <a:avLst/>
          </a:prstGeom>
          <a:noFill/>
          <a:ln>
            <a:noFill/>
          </a:ln>
        </p:spPr>
      </p:pic>
      <p:pic>
        <p:nvPicPr>
          <p:cNvPr id="216" name="Google Shape;216;p34"/>
          <p:cNvPicPr preferRelativeResize="0"/>
          <p:nvPr/>
        </p:nvPicPr>
        <p:blipFill>
          <a:blip r:embed="rId5">
            <a:alphaModFix/>
          </a:blip>
          <a:stretch>
            <a:fillRect/>
          </a:stretch>
        </p:blipFill>
        <p:spPr>
          <a:xfrm>
            <a:off x="256913" y="257950"/>
            <a:ext cx="711124" cy="543948"/>
          </a:xfrm>
          <a:prstGeom prst="rect">
            <a:avLst/>
          </a:prstGeom>
          <a:noFill/>
          <a:ln>
            <a:noFill/>
          </a:ln>
        </p:spPr>
      </p:pic>
    </p:spTree>
    <p:extLst>
      <p:ext uri="{BB962C8B-B14F-4D97-AF65-F5344CB8AC3E}">
        <p14:creationId xmlns:p14="http://schemas.microsoft.com/office/powerpoint/2010/main" val="3049564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2">
                                            <p:txEl>
                                              <p:pRg st="0" end="0"/>
                                            </p:txEl>
                                          </p:spTgt>
                                        </p:tgtEl>
                                        <p:attrNameLst>
                                          <p:attrName>style.visibility</p:attrName>
                                        </p:attrNameLst>
                                      </p:cBhvr>
                                      <p:to>
                                        <p:strVal val="visible"/>
                                      </p:to>
                                    </p:set>
                                    <p:animEffect transition="in" filter="fade">
                                      <p:cBhvr>
                                        <p:cTn id="7" dur="500"/>
                                        <p:tgtEl>
                                          <p:spTgt spid="21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12">
                                            <p:txEl>
                                              <p:pRg st="2" end="2"/>
                                            </p:txEl>
                                          </p:spTgt>
                                        </p:tgtEl>
                                        <p:attrNameLst>
                                          <p:attrName>style.visibility</p:attrName>
                                        </p:attrNameLst>
                                      </p:cBhvr>
                                      <p:to>
                                        <p:strVal val="visible"/>
                                      </p:to>
                                    </p:set>
                                    <p:animEffect transition="in" filter="fade">
                                      <p:cBhvr>
                                        <p:cTn id="12" dur="500"/>
                                        <p:tgtEl>
                                          <p:spTgt spid="212">
                                            <p:txEl>
                                              <p:pRg st="2" end="2"/>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12">
                                            <p:txEl>
                                              <p:pRg st="3" end="3"/>
                                            </p:txEl>
                                          </p:spTgt>
                                        </p:tgtEl>
                                        <p:attrNameLst>
                                          <p:attrName>style.visibility</p:attrName>
                                        </p:attrNameLst>
                                      </p:cBhvr>
                                      <p:to>
                                        <p:strVal val="visible"/>
                                      </p:to>
                                    </p:set>
                                    <p:animEffect transition="in" filter="fade">
                                      <p:cBhvr>
                                        <p:cTn id="15" dur="500"/>
                                        <p:tgtEl>
                                          <p:spTgt spid="212">
                                            <p:txEl>
                                              <p:pRg st="3" end="3"/>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12">
                                            <p:txEl>
                                              <p:pRg st="4" end="4"/>
                                            </p:txEl>
                                          </p:spTgt>
                                        </p:tgtEl>
                                        <p:attrNameLst>
                                          <p:attrName>style.visibility</p:attrName>
                                        </p:attrNameLst>
                                      </p:cBhvr>
                                      <p:to>
                                        <p:strVal val="visible"/>
                                      </p:to>
                                    </p:set>
                                    <p:animEffect transition="in" filter="fade">
                                      <p:cBhvr>
                                        <p:cTn id="18" dur="500"/>
                                        <p:tgtEl>
                                          <p:spTgt spid="212">
                                            <p:txEl>
                                              <p:pRg st="4" end="4"/>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12">
                                            <p:txEl>
                                              <p:pRg st="5" end="5"/>
                                            </p:txEl>
                                          </p:spTgt>
                                        </p:tgtEl>
                                        <p:attrNameLst>
                                          <p:attrName>style.visibility</p:attrName>
                                        </p:attrNameLst>
                                      </p:cBhvr>
                                      <p:to>
                                        <p:strVal val="visible"/>
                                      </p:to>
                                    </p:set>
                                    <p:animEffect transition="in" filter="fade">
                                      <p:cBhvr>
                                        <p:cTn id="21" dur="500"/>
                                        <p:tgtEl>
                                          <p:spTgt spid="21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2"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pic>
        <p:nvPicPr>
          <p:cNvPr id="169" name="Google Shape;169;p31"/>
          <p:cNvPicPr preferRelativeResize="0"/>
          <p:nvPr/>
        </p:nvPicPr>
        <p:blipFill rotWithShape="1">
          <a:blip r:embed="rId3">
            <a:alphaModFix/>
          </a:blip>
          <a:srcRect l="457" r="29209" b="22696"/>
          <a:stretch/>
        </p:blipFill>
        <p:spPr>
          <a:xfrm>
            <a:off x="0" y="75"/>
            <a:ext cx="5928822" cy="3665499"/>
          </a:xfrm>
          <a:prstGeom prst="rect">
            <a:avLst/>
          </a:prstGeom>
          <a:noFill/>
          <a:ln>
            <a:noFill/>
          </a:ln>
        </p:spPr>
      </p:pic>
      <p:sp>
        <p:nvSpPr>
          <p:cNvPr id="170" name="Google Shape;170;p31"/>
          <p:cNvSpPr txBox="1">
            <a:spLocks noGrp="1"/>
          </p:cNvSpPr>
          <p:nvPr>
            <p:ph type="ctrTitle"/>
          </p:nvPr>
        </p:nvSpPr>
        <p:spPr>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solidFill>
                  <a:schemeClr val="accent2"/>
                </a:solidFill>
              </a:rPr>
              <a:t>PENGANTAR</a:t>
            </a:r>
            <a:endParaRPr dirty="0">
              <a:solidFill>
                <a:schemeClr val="accent2"/>
              </a:solidFill>
            </a:endParaRPr>
          </a:p>
        </p:txBody>
      </p:sp>
      <p:sp>
        <p:nvSpPr>
          <p:cNvPr id="171" name="Google Shape;171;p31"/>
          <p:cNvSpPr txBox="1">
            <a:spLocks noGrp="1"/>
          </p:cNvSpPr>
          <p:nvPr>
            <p:ph type="subTitle" idx="1"/>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dirty="0">
                <a:solidFill>
                  <a:srgbClr val="666666"/>
                </a:solidFill>
              </a:rPr>
              <a:t>It could be the part of the presentation where you can introduce yourself, write your email…</a:t>
            </a:r>
            <a:endParaRPr dirty="0">
              <a:solidFill>
                <a:srgbClr val="666666"/>
              </a:solidFill>
            </a:endParaRPr>
          </a:p>
        </p:txBody>
      </p:sp>
      <p:pic>
        <p:nvPicPr>
          <p:cNvPr id="172" name="Google Shape;172;p31"/>
          <p:cNvPicPr preferRelativeResize="0"/>
          <p:nvPr/>
        </p:nvPicPr>
        <p:blipFill>
          <a:blip r:embed="rId4">
            <a:alphaModFix/>
          </a:blip>
          <a:stretch>
            <a:fillRect/>
          </a:stretch>
        </p:blipFill>
        <p:spPr>
          <a:xfrm>
            <a:off x="7148000" y="158901"/>
            <a:ext cx="1512701" cy="2450750"/>
          </a:xfrm>
          <a:prstGeom prst="rect">
            <a:avLst/>
          </a:prstGeom>
          <a:noFill/>
          <a:ln>
            <a:noFill/>
          </a:ln>
        </p:spPr>
      </p:pic>
      <p:pic>
        <p:nvPicPr>
          <p:cNvPr id="173" name="Google Shape;173;p31"/>
          <p:cNvPicPr preferRelativeResize="0"/>
          <p:nvPr/>
        </p:nvPicPr>
        <p:blipFill>
          <a:blip r:embed="rId5">
            <a:alphaModFix/>
          </a:blip>
          <a:stretch>
            <a:fillRect/>
          </a:stretch>
        </p:blipFill>
        <p:spPr>
          <a:xfrm flipH="1">
            <a:off x="1245125" y="3915250"/>
            <a:ext cx="718675" cy="588849"/>
          </a:xfrm>
          <a:prstGeom prst="rect">
            <a:avLst/>
          </a:prstGeom>
          <a:noFill/>
          <a:ln>
            <a:noFill/>
          </a:ln>
        </p:spPr>
      </p:pic>
      <p:cxnSp>
        <p:nvCxnSpPr>
          <p:cNvPr id="176" name="Google Shape;176;p31"/>
          <p:cNvCxnSpPr/>
          <p:nvPr/>
        </p:nvCxnSpPr>
        <p:spPr>
          <a:xfrm>
            <a:off x="3267150" y="2884950"/>
            <a:ext cx="2609700" cy="0"/>
          </a:xfrm>
          <a:prstGeom prst="straightConnector1">
            <a:avLst/>
          </a:prstGeom>
          <a:noFill/>
          <a:ln w="19050" cap="flat" cmpd="sng">
            <a:solidFill>
              <a:schemeClr val="accent1"/>
            </a:solidFill>
            <a:prstDash val="dash"/>
            <a:round/>
            <a:headEnd type="none" w="med" len="med"/>
            <a:tailEnd type="none" w="med" len="med"/>
          </a:ln>
        </p:spPr>
      </p:cxnSp>
      <p:pic>
        <p:nvPicPr>
          <p:cNvPr id="177" name="Google Shape;177;p31"/>
          <p:cNvPicPr preferRelativeResize="0"/>
          <p:nvPr/>
        </p:nvPicPr>
        <p:blipFill>
          <a:blip r:embed="rId5">
            <a:alphaModFix/>
          </a:blip>
          <a:stretch>
            <a:fillRect/>
          </a:stretch>
        </p:blipFill>
        <p:spPr>
          <a:xfrm>
            <a:off x="720000" y="632475"/>
            <a:ext cx="718675" cy="588849"/>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34"/>
          <p:cNvPicPr preferRelativeResize="0"/>
          <p:nvPr/>
        </p:nvPicPr>
        <p:blipFill>
          <a:blip r:embed="rId3">
            <a:alphaModFix/>
          </a:blip>
          <a:stretch>
            <a:fillRect/>
          </a:stretch>
        </p:blipFill>
        <p:spPr>
          <a:xfrm>
            <a:off x="7035372" y="4392976"/>
            <a:ext cx="416325" cy="610675"/>
          </a:xfrm>
          <a:prstGeom prst="rect">
            <a:avLst/>
          </a:prstGeom>
          <a:noFill/>
          <a:ln>
            <a:noFill/>
          </a:ln>
        </p:spPr>
      </p:pic>
      <p:sp>
        <p:nvSpPr>
          <p:cNvPr id="212" name="Google Shape;212;p34"/>
          <p:cNvSpPr txBox="1">
            <a:spLocks noGrp="1"/>
          </p:cNvSpPr>
          <p:nvPr>
            <p:ph type="body" idx="1"/>
          </p:nvPr>
        </p:nvSpPr>
        <p:spPr>
          <a:xfrm>
            <a:off x="717418" y="1655150"/>
            <a:ext cx="6734279" cy="1476000"/>
          </a:xfrm>
          <a:prstGeom prst="rect">
            <a:avLst/>
          </a:prstGeom>
        </p:spPr>
        <p:txBody>
          <a:bodyPr spcFirstLastPara="1" wrap="square" lIns="91425" tIns="91425" rIns="91425" bIns="91425" anchor="t" anchorCtr="0">
            <a:noAutofit/>
          </a:bodyPr>
          <a:lstStyle/>
          <a:p>
            <a:pPr>
              <a:lnSpc>
                <a:spcPct val="100000"/>
              </a:lnSpc>
            </a:pPr>
            <a:r>
              <a:rPr lang="en-US" sz="1600" dirty="0">
                <a:latin typeface="Josefin Sans" panose="00000500000000000000" pitchFamily="2" charset="0"/>
              </a:rPr>
              <a:t>Area </a:t>
            </a:r>
            <a:r>
              <a:rPr lang="en-US" sz="1600" dirty="0" err="1">
                <a:latin typeface="Josefin Sans" panose="00000500000000000000" pitchFamily="2" charset="0"/>
              </a:rPr>
              <a:t>pengetahuan</a:t>
            </a:r>
            <a:r>
              <a:rPr lang="en-US" sz="1600" dirty="0">
                <a:latin typeface="Josefin Sans" panose="00000500000000000000" pitchFamily="2" charset="0"/>
              </a:rPr>
              <a:t> yang </a:t>
            </a:r>
            <a:r>
              <a:rPr lang="en-US" sz="1600" dirty="0" err="1">
                <a:latin typeface="Josefin Sans" panose="00000500000000000000" pitchFamily="2" charset="0"/>
              </a:rPr>
              <a:t>biasanya</a:t>
            </a:r>
            <a:r>
              <a:rPr lang="en-US" sz="1600" dirty="0">
                <a:latin typeface="Josefin Sans" panose="00000500000000000000" pitchFamily="2" charset="0"/>
              </a:rPr>
              <a:t> </a:t>
            </a:r>
            <a:r>
              <a:rPr lang="en-US" sz="1600" dirty="0" err="1">
                <a:latin typeface="Josefin Sans" panose="00000500000000000000" pitchFamily="2" charset="0"/>
              </a:rPr>
              <a:t>dibutuhkan</a:t>
            </a:r>
            <a:r>
              <a:rPr lang="en-US" sz="1600" dirty="0">
                <a:latin typeface="Josefin Sans" panose="00000500000000000000" pitchFamily="2" charset="0"/>
              </a:rPr>
              <a:t> </a:t>
            </a:r>
            <a:r>
              <a:rPr lang="en-US" sz="1600" dirty="0" err="1">
                <a:latin typeface="Josefin Sans" panose="00000500000000000000" pitchFamily="2" charset="0"/>
              </a:rPr>
              <a:t>dalam</a:t>
            </a:r>
            <a:r>
              <a:rPr lang="en-US" sz="1600" dirty="0">
                <a:latin typeface="Josefin Sans" panose="00000500000000000000" pitchFamily="2" charset="0"/>
              </a:rPr>
              <a:t> </a:t>
            </a:r>
            <a:r>
              <a:rPr lang="en-US" sz="1600" dirty="0" err="1">
                <a:latin typeface="Josefin Sans" panose="00000500000000000000" pitchFamily="2" charset="0"/>
              </a:rPr>
              <a:t>proyek</a:t>
            </a:r>
            <a:r>
              <a:rPr lang="en-US" sz="1600" dirty="0">
                <a:latin typeface="Josefin Sans" panose="00000500000000000000" pitchFamily="2" charset="0"/>
              </a:rPr>
              <a:t>, </a:t>
            </a:r>
            <a:r>
              <a:rPr lang="en-US" sz="1600" dirty="0" err="1">
                <a:latin typeface="Josefin Sans" panose="00000500000000000000" pitchFamily="2" charset="0"/>
              </a:rPr>
              <a:t>namun</a:t>
            </a:r>
            <a:r>
              <a:rPr lang="en-US" sz="1600" dirty="0">
                <a:latin typeface="Josefin Sans" panose="00000500000000000000" pitchFamily="2" charset="0"/>
              </a:rPr>
              <a:t> </a:t>
            </a:r>
            <a:r>
              <a:rPr lang="en-US" sz="1600" dirty="0" err="1">
                <a:latin typeface="Josefin Sans" panose="00000500000000000000" pitchFamily="2" charset="0"/>
              </a:rPr>
              <a:t>semua</a:t>
            </a:r>
            <a:r>
              <a:rPr lang="en-US" sz="1600" dirty="0">
                <a:latin typeface="Josefin Sans" panose="00000500000000000000" pitchFamily="2" charset="0"/>
              </a:rPr>
              <a:t> </a:t>
            </a:r>
            <a:r>
              <a:rPr lang="en-US" sz="1600" dirty="0" err="1">
                <a:latin typeface="Josefin Sans" panose="00000500000000000000" pitchFamily="2" charset="0"/>
              </a:rPr>
              <a:t>proyek</a:t>
            </a:r>
            <a:r>
              <a:rPr lang="en-US" sz="1600" dirty="0">
                <a:latin typeface="Josefin Sans" panose="00000500000000000000" pitchFamily="2" charset="0"/>
              </a:rPr>
              <a:t> </a:t>
            </a:r>
            <a:r>
              <a:rPr lang="en-US" sz="1600" dirty="0" err="1">
                <a:latin typeface="Josefin Sans" panose="00000500000000000000" pitchFamily="2" charset="0"/>
              </a:rPr>
              <a:t>belum</a:t>
            </a:r>
            <a:r>
              <a:rPr lang="en-US" sz="1600" dirty="0">
                <a:latin typeface="Josefin Sans" panose="00000500000000000000" pitchFamily="2" charset="0"/>
              </a:rPr>
              <a:t> </a:t>
            </a:r>
            <a:r>
              <a:rPr lang="en-US" sz="1600" dirty="0" err="1">
                <a:latin typeface="Josefin Sans" panose="00000500000000000000" pitchFamily="2" charset="0"/>
              </a:rPr>
              <a:t>tentu</a:t>
            </a:r>
            <a:r>
              <a:rPr lang="en-US" sz="1600" dirty="0">
                <a:latin typeface="Josefin Sans" panose="00000500000000000000" pitchFamily="2" charset="0"/>
              </a:rPr>
              <a:t> </a:t>
            </a:r>
            <a:r>
              <a:rPr lang="en-US" sz="1600" dirty="0" err="1">
                <a:latin typeface="Josefin Sans" panose="00000500000000000000" pitchFamily="2" charset="0"/>
              </a:rPr>
              <a:t>membutuhkannya</a:t>
            </a:r>
            <a:r>
              <a:rPr lang="en-US" sz="1600" dirty="0">
                <a:latin typeface="Josefin Sans" panose="00000500000000000000" pitchFamily="2" charset="0"/>
              </a:rPr>
              <a:t>, </a:t>
            </a:r>
            <a:r>
              <a:rPr lang="en-US" sz="1600" dirty="0" err="1">
                <a:latin typeface="Josefin Sans" panose="00000500000000000000" pitchFamily="2" charset="0"/>
              </a:rPr>
              <a:t>seperti</a:t>
            </a:r>
            <a:endParaRPr lang="en-US" sz="1600" dirty="0">
              <a:latin typeface="Josefin Sans" panose="00000500000000000000" pitchFamily="2" charset="0"/>
            </a:endParaRPr>
          </a:p>
          <a:p>
            <a:pPr lvl="1">
              <a:lnSpc>
                <a:spcPct val="100000"/>
              </a:lnSpc>
              <a:spcBef>
                <a:spcPts val="0"/>
              </a:spcBef>
            </a:pPr>
            <a:r>
              <a:rPr lang="en-US" sz="1600" i="1" dirty="0" err="1">
                <a:latin typeface="Josefin Sans" panose="00000500000000000000" pitchFamily="2" charset="0"/>
              </a:rPr>
              <a:t>Departemen</a:t>
            </a:r>
            <a:r>
              <a:rPr lang="en-US" sz="1600" i="1" dirty="0">
                <a:latin typeface="Josefin Sans" panose="00000500000000000000" pitchFamily="2" charset="0"/>
              </a:rPr>
              <a:t> </a:t>
            </a:r>
            <a:r>
              <a:rPr lang="en-US" sz="1600" i="1" dirty="0" err="1">
                <a:latin typeface="Josefin Sans" panose="00000500000000000000" pitchFamily="2" charset="0"/>
              </a:rPr>
              <a:t>fungsional</a:t>
            </a:r>
            <a:r>
              <a:rPr lang="en-US" sz="1600" i="1" dirty="0">
                <a:latin typeface="Josefin Sans" panose="00000500000000000000" pitchFamily="2" charset="0"/>
              </a:rPr>
              <a:t> </a:t>
            </a:r>
            <a:r>
              <a:rPr lang="en-US" sz="1600" i="1" dirty="0" err="1">
                <a:latin typeface="Josefin Sans" panose="00000500000000000000" pitchFamily="2" charset="0"/>
              </a:rPr>
              <a:t>atau</a:t>
            </a:r>
            <a:r>
              <a:rPr lang="en-US" sz="1600" i="1" dirty="0">
                <a:latin typeface="Josefin Sans" panose="00000500000000000000" pitchFamily="2" charset="0"/>
              </a:rPr>
              <a:t> supporting, </a:t>
            </a:r>
            <a:r>
              <a:rPr lang="en-US" sz="1600" i="1" dirty="0" err="1">
                <a:latin typeface="Josefin Sans" panose="00000500000000000000" pitchFamily="2" charset="0"/>
              </a:rPr>
              <a:t>misalnya</a:t>
            </a:r>
            <a:r>
              <a:rPr lang="en-US" sz="1600" i="1" dirty="0">
                <a:latin typeface="Josefin Sans" panose="00000500000000000000" pitchFamily="2" charset="0"/>
              </a:rPr>
              <a:t> legal, </a:t>
            </a:r>
            <a:r>
              <a:rPr lang="en-US" sz="1600" i="1" dirty="0" err="1">
                <a:latin typeface="Josefin Sans" panose="00000500000000000000" pitchFamily="2" charset="0"/>
              </a:rPr>
              <a:t>manajemen</a:t>
            </a:r>
            <a:r>
              <a:rPr lang="en-US" sz="1600" i="1" dirty="0">
                <a:latin typeface="Josefin Sans" panose="00000500000000000000" pitchFamily="2" charset="0"/>
              </a:rPr>
              <a:t> </a:t>
            </a:r>
            <a:r>
              <a:rPr lang="en-US" sz="1600" i="1" dirty="0" err="1">
                <a:latin typeface="Josefin Sans" panose="00000500000000000000" pitchFamily="2" charset="0"/>
              </a:rPr>
              <a:t>produksi</a:t>
            </a:r>
            <a:r>
              <a:rPr lang="en-US" sz="1600" i="1" dirty="0">
                <a:latin typeface="Josefin Sans" panose="00000500000000000000" pitchFamily="2" charset="0"/>
              </a:rPr>
              <a:t> dan </a:t>
            </a:r>
            <a:r>
              <a:rPr lang="en-US" sz="1600" i="1" dirty="0" err="1">
                <a:latin typeface="Josefin Sans" panose="00000500000000000000" pitchFamily="2" charset="0"/>
              </a:rPr>
              <a:t>inventori</a:t>
            </a:r>
            <a:r>
              <a:rPr lang="en-US" sz="1600" i="1" dirty="0">
                <a:latin typeface="Josefin Sans" panose="00000500000000000000" pitchFamily="2" charset="0"/>
              </a:rPr>
              <a:t>, marketing, </a:t>
            </a:r>
            <a:r>
              <a:rPr lang="en-US" sz="1600" i="1" dirty="0" err="1">
                <a:latin typeface="Josefin Sans" panose="00000500000000000000" pitchFamily="2" charset="0"/>
              </a:rPr>
              <a:t>logistik</a:t>
            </a:r>
            <a:r>
              <a:rPr lang="en-US" sz="1600" i="1" dirty="0">
                <a:latin typeface="Josefin Sans" panose="00000500000000000000" pitchFamily="2" charset="0"/>
              </a:rPr>
              <a:t>, dan </a:t>
            </a:r>
            <a:r>
              <a:rPr lang="en-US" sz="1600" i="1" dirty="0" err="1">
                <a:latin typeface="Josefin Sans" panose="00000500000000000000" pitchFamily="2" charset="0"/>
              </a:rPr>
              <a:t>personel</a:t>
            </a:r>
            <a:endParaRPr lang="en-US" sz="1600" dirty="0">
              <a:latin typeface="Josefin Sans" panose="00000500000000000000" pitchFamily="2" charset="0"/>
            </a:endParaRPr>
          </a:p>
          <a:p>
            <a:pPr lvl="1">
              <a:lnSpc>
                <a:spcPct val="100000"/>
              </a:lnSpc>
              <a:spcBef>
                <a:spcPts val="0"/>
              </a:spcBef>
            </a:pPr>
            <a:r>
              <a:rPr lang="en-US" sz="1600" i="1" dirty="0">
                <a:latin typeface="Josefin Sans" panose="00000500000000000000" pitchFamily="2" charset="0"/>
              </a:rPr>
              <a:t>Element </a:t>
            </a:r>
            <a:r>
              <a:rPr lang="en-US" sz="1600" i="1" dirty="0" err="1">
                <a:latin typeface="Josefin Sans" panose="00000500000000000000" pitchFamily="2" charset="0"/>
              </a:rPr>
              <a:t>teknikal</a:t>
            </a:r>
            <a:r>
              <a:rPr lang="en-US" sz="1600" i="1" dirty="0">
                <a:latin typeface="Josefin Sans" panose="00000500000000000000" pitchFamily="2" charset="0"/>
              </a:rPr>
              <a:t>, </a:t>
            </a:r>
            <a:r>
              <a:rPr lang="en-US" sz="1600" i="1" dirty="0" err="1">
                <a:latin typeface="Josefin Sans" panose="00000500000000000000" pitchFamily="2" charset="0"/>
              </a:rPr>
              <a:t>seperti</a:t>
            </a:r>
            <a:r>
              <a:rPr lang="en-US" sz="1600" i="1" dirty="0">
                <a:latin typeface="Josefin Sans" panose="00000500000000000000" pitchFamily="2" charset="0"/>
              </a:rPr>
              <a:t> </a:t>
            </a:r>
            <a:r>
              <a:rPr lang="en-US" sz="1600" i="1" dirty="0" err="1">
                <a:latin typeface="Josefin Sans" panose="00000500000000000000" pitchFamily="2" charset="0"/>
              </a:rPr>
              <a:t>pengembangan</a:t>
            </a:r>
            <a:r>
              <a:rPr lang="en-US" sz="1600" i="1" dirty="0">
                <a:latin typeface="Josefin Sans" panose="00000500000000000000" pitchFamily="2" charset="0"/>
              </a:rPr>
              <a:t> software </a:t>
            </a:r>
            <a:r>
              <a:rPr lang="en-US" sz="1600" i="1" dirty="0" err="1">
                <a:latin typeface="Josefin Sans" panose="00000500000000000000" pitchFamily="2" charset="0"/>
              </a:rPr>
              <a:t>atau</a:t>
            </a:r>
            <a:r>
              <a:rPr lang="en-US" sz="1600" i="1" dirty="0">
                <a:latin typeface="Josefin Sans" panose="00000500000000000000" pitchFamily="2" charset="0"/>
              </a:rPr>
              <a:t> yang </a:t>
            </a:r>
            <a:r>
              <a:rPr lang="en-US" sz="1600" i="1" dirty="0" err="1">
                <a:latin typeface="Josefin Sans" panose="00000500000000000000" pitchFamily="2" charset="0"/>
              </a:rPr>
              <a:t>lebih</a:t>
            </a:r>
            <a:r>
              <a:rPr lang="en-US" sz="1600" i="1" dirty="0">
                <a:latin typeface="Josefin Sans" panose="00000500000000000000" pitchFamily="2" charset="0"/>
              </a:rPr>
              <a:t> </a:t>
            </a:r>
            <a:r>
              <a:rPr lang="en-US" sz="1600" i="1" dirty="0" err="1">
                <a:latin typeface="Josefin Sans" panose="00000500000000000000" pitchFamily="2" charset="0"/>
              </a:rPr>
              <a:t>spesifik</a:t>
            </a:r>
            <a:r>
              <a:rPr lang="en-US" sz="1600" i="1" dirty="0">
                <a:latin typeface="Josefin Sans" panose="00000500000000000000" pitchFamily="2" charset="0"/>
              </a:rPr>
              <a:t> </a:t>
            </a:r>
            <a:r>
              <a:rPr lang="en-US" sz="1600" i="1" dirty="0" err="1">
                <a:latin typeface="Josefin Sans" panose="00000500000000000000" pitchFamily="2" charset="0"/>
              </a:rPr>
              <a:t>seperti</a:t>
            </a:r>
            <a:r>
              <a:rPr lang="en-US" sz="1600" i="1" dirty="0">
                <a:latin typeface="Josefin Sans" panose="00000500000000000000" pitchFamily="2" charset="0"/>
              </a:rPr>
              <a:t> </a:t>
            </a:r>
            <a:r>
              <a:rPr lang="en-US" sz="1600" i="1" dirty="0" err="1">
                <a:latin typeface="Josefin Sans" panose="00000500000000000000" pitchFamily="2" charset="0"/>
              </a:rPr>
              <a:t>sanitasi</a:t>
            </a:r>
            <a:r>
              <a:rPr lang="en-US" sz="1600" i="1" dirty="0">
                <a:latin typeface="Josefin Sans" panose="00000500000000000000" pitchFamily="2" charset="0"/>
              </a:rPr>
              <a:t>, </a:t>
            </a:r>
            <a:r>
              <a:rPr lang="en-US" sz="1600" i="1" dirty="0" err="1">
                <a:latin typeface="Josefin Sans" panose="00000500000000000000" pitchFamily="2" charset="0"/>
              </a:rPr>
              <a:t>teknik</a:t>
            </a:r>
            <a:r>
              <a:rPr lang="en-US" sz="1600" i="1" dirty="0">
                <a:latin typeface="Josefin Sans" panose="00000500000000000000" pitchFamily="2" charset="0"/>
              </a:rPr>
              <a:t> </a:t>
            </a:r>
            <a:r>
              <a:rPr lang="en-US" sz="1600" i="1" dirty="0" err="1">
                <a:latin typeface="Josefin Sans" panose="00000500000000000000" pitchFamily="2" charset="0"/>
              </a:rPr>
              <a:t>kontruksi</a:t>
            </a:r>
            <a:endParaRPr lang="en-US" sz="1600" dirty="0">
              <a:latin typeface="Josefin Sans" panose="00000500000000000000" pitchFamily="2" charset="0"/>
            </a:endParaRPr>
          </a:p>
          <a:p>
            <a:pPr lvl="1">
              <a:lnSpc>
                <a:spcPct val="100000"/>
              </a:lnSpc>
              <a:spcBef>
                <a:spcPts val="0"/>
              </a:spcBef>
            </a:pPr>
            <a:r>
              <a:rPr lang="en-US" sz="1600" i="1" dirty="0" err="1">
                <a:latin typeface="Josefin Sans" panose="00000500000000000000" pitchFamily="2" charset="0"/>
              </a:rPr>
              <a:t>Spesialis</a:t>
            </a:r>
            <a:r>
              <a:rPr lang="en-US" sz="1600" i="1" dirty="0">
                <a:latin typeface="Josefin Sans" panose="00000500000000000000" pitchFamily="2" charset="0"/>
              </a:rPr>
              <a:t> </a:t>
            </a:r>
            <a:r>
              <a:rPr lang="en-US" sz="1600" i="1" dirty="0" err="1">
                <a:latin typeface="Josefin Sans" panose="00000500000000000000" pitchFamily="2" charset="0"/>
              </a:rPr>
              <a:t>manajemen</a:t>
            </a:r>
            <a:r>
              <a:rPr lang="en-US" sz="1600" i="1" dirty="0">
                <a:latin typeface="Josefin Sans" panose="00000500000000000000" pitchFamily="2" charset="0"/>
              </a:rPr>
              <a:t>, </a:t>
            </a:r>
            <a:r>
              <a:rPr lang="en-US" sz="1600" i="1" dirty="0" err="1">
                <a:latin typeface="Josefin Sans" panose="00000500000000000000" pitchFamily="2" charset="0"/>
              </a:rPr>
              <a:t>seperti</a:t>
            </a:r>
            <a:r>
              <a:rPr lang="en-US" sz="1600" i="1" dirty="0">
                <a:latin typeface="Josefin Sans" panose="00000500000000000000" pitchFamily="2" charset="0"/>
              </a:rPr>
              <a:t> </a:t>
            </a:r>
            <a:r>
              <a:rPr lang="en-US" sz="1600" i="1" dirty="0" err="1">
                <a:latin typeface="Josefin Sans" panose="00000500000000000000" pitchFamily="2" charset="0"/>
              </a:rPr>
              <a:t>kontrak</a:t>
            </a:r>
            <a:r>
              <a:rPr lang="en-US" sz="1600" i="1" dirty="0">
                <a:latin typeface="Josefin Sans" panose="00000500000000000000" pitchFamily="2" charset="0"/>
              </a:rPr>
              <a:t> </a:t>
            </a:r>
            <a:r>
              <a:rPr lang="en-US" sz="1600" i="1" dirty="0" err="1">
                <a:latin typeface="Josefin Sans" panose="00000500000000000000" pitchFamily="2" charset="0"/>
              </a:rPr>
              <a:t>dengan</a:t>
            </a:r>
            <a:r>
              <a:rPr lang="en-US" sz="1600" i="1" dirty="0">
                <a:latin typeface="Josefin Sans" panose="00000500000000000000" pitchFamily="2" charset="0"/>
              </a:rPr>
              <a:t> </a:t>
            </a:r>
            <a:r>
              <a:rPr lang="en-US" sz="1600" i="1" dirty="0" err="1">
                <a:latin typeface="Josefin Sans" panose="00000500000000000000" pitchFamily="2" charset="0"/>
              </a:rPr>
              <a:t>pemerintah</a:t>
            </a:r>
            <a:r>
              <a:rPr lang="en-US" sz="1600" i="1" dirty="0">
                <a:latin typeface="Josefin Sans" panose="00000500000000000000" pitchFamily="2" charset="0"/>
              </a:rPr>
              <a:t>, </a:t>
            </a:r>
            <a:r>
              <a:rPr lang="en-US" sz="1600" i="1" dirty="0" err="1">
                <a:latin typeface="Josefin Sans" panose="00000500000000000000" pitchFamily="2" charset="0"/>
              </a:rPr>
              <a:t>pengebangan</a:t>
            </a:r>
            <a:r>
              <a:rPr lang="en-US" sz="1600" i="1" dirty="0">
                <a:latin typeface="Josefin Sans" panose="00000500000000000000" pitchFamily="2" charset="0"/>
              </a:rPr>
              <a:t> </a:t>
            </a:r>
            <a:r>
              <a:rPr lang="en-US" sz="1600" i="1" dirty="0" err="1">
                <a:latin typeface="Josefin Sans" panose="00000500000000000000" pitchFamily="2" charset="0"/>
              </a:rPr>
              <a:t>komunitas</a:t>
            </a:r>
            <a:r>
              <a:rPr lang="en-US" sz="1600" i="1" dirty="0">
                <a:latin typeface="Josefin Sans" panose="00000500000000000000" pitchFamily="2" charset="0"/>
              </a:rPr>
              <a:t> dan </a:t>
            </a:r>
            <a:r>
              <a:rPr lang="en-US" sz="1600" i="1" dirty="0" err="1">
                <a:latin typeface="Josefin Sans" panose="00000500000000000000" pitchFamily="2" charset="0"/>
              </a:rPr>
              <a:t>pengembangan</a:t>
            </a:r>
            <a:r>
              <a:rPr lang="en-US" sz="1600" i="1" dirty="0">
                <a:latin typeface="Josefin Sans" panose="00000500000000000000" pitchFamily="2" charset="0"/>
              </a:rPr>
              <a:t> </a:t>
            </a:r>
            <a:r>
              <a:rPr lang="en-US" sz="1600" i="1" dirty="0" err="1">
                <a:latin typeface="Josefin Sans" panose="00000500000000000000" pitchFamily="2" charset="0"/>
              </a:rPr>
              <a:t>produk</a:t>
            </a:r>
            <a:r>
              <a:rPr lang="en-US" sz="1600" i="1" dirty="0">
                <a:latin typeface="Josefin Sans" panose="00000500000000000000" pitchFamily="2" charset="0"/>
              </a:rPr>
              <a:t> </a:t>
            </a:r>
            <a:r>
              <a:rPr lang="en-US" sz="1600" i="1" dirty="0" err="1">
                <a:latin typeface="Josefin Sans" panose="00000500000000000000" pitchFamily="2" charset="0"/>
              </a:rPr>
              <a:t>baru</a:t>
            </a:r>
            <a:endParaRPr lang="en-US" sz="1600" dirty="0">
              <a:latin typeface="Josefin Sans" panose="00000500000000000000" pitchFamily="2" charset="0"/>
            </a:endParaRPr>
          </a:p>
          <a:p>
            <a:pPr lvl="1">
              <a:lnSpc>
                <a:spcPct val="100000"/>
              </a:lnSpc>
              <a:spcBef>
                <a:spcPts val="0"/>
              </a:spcBef>
            </a:pPr>
            <a:r>
              <a:rPr lang="it-IT" sz="1600" i="1" dirty="0">
                <a:latin typeface="Josefin Sans" panose="00000500000000000000" pitchFamily="2" charset="0"/>
              </a:rPr>
              <a:t>Group industri, seperti automotive, financial service</a:t>
            </a:r>
            <a:endParaRPr lang="it-IT" sz="1600" dirty="0">
              <a:latin typeface="Josefin Sans" panose="00000500000000000000" pitchFamily="2" charset="0"/>
            </a:endParaRPr>
          </a:p>
        </p:txBody>
      </p:sp>
      <p:sp>
        <p:nvSpPr>
          <p:cNvPr id="213" name="Google Shape;213;p34"/>
          <p:cNvSpPr txBox="1">
            <a:spLocks noGrp="1"/>
          </p:cNvSpPr>
          <p:nvPr>
            <p:ph type="title"/>
          </p:nvPr>
        </p:nvSpPr>
        <p:spPr>
          <a:xfrm>
            <a:off x="802168" y="721319"/>
            <a:ext cx="5808275" cy="610675"/>
          </a:xfrm>
          <a:prstGeom prst="rect">
            <a:avLst/>
          </a:prstGeom>
        </p:spPr>
        <p:txBody>
          <a:bodyPr spcFirstLastPara="1" wrap="square" lIns="91425" tIns="91425" rIns="91425" bIns="91425" anchor="t" anchorCtr="0">
            <a:noAutofit/>
          </a:bodyPr>
          <a:lstStyle/>
          <a:p>
            <a:pPr lvl="0"/>
            <a:r>
              <a:rPr lang="en-US" dirty="0" err="1"/>
              <a:t>Penerapan</a:t>
            </a:r>
            <a:r>
              <a:rPr lang="en-US" dirty="0"/>
              <a:t> Area </a:t>
            </a:r>
            <a:r>
              <a:rPr lang="en-US" dirty="0" err="1"/>
              <a:t>Pengetahuan</a:t>
            </a:r>
            <a:r>
              <a:rPr lang="en-US" dirty="0"/>
              <a:t>, </a:t>
            </a:r>
            <a:r>
              <a:rPr lang="en-US" dirty="0" err="1"/>
              <a:t>Standarisasi</a:t>
            </a:r>
            <a:r>
              <a:rPr lang="en-US" dirty="0"/>
              <a:t> &amp; </a:t>
            </a:r>
            <a:r>
              <a:rPr lang="en-US" dirty="0" err="1"/>
              <a:t>Regulasi</a:t>
            </a:r>
            <a:endParaRPr sz="2800" dirty="0"/>
          </a:p>
        </p:txBody>
      </p:sp>
      <p:pic>
        <p:nvPicPr>
          <p:cNvPr id="215" name="Google Shape;215;p34"/>
          <p:cNvPicPr preferRelativeResize="0"/>
          <p:nvPr/>
        </p:nvPicPr>
        <p:blipFill rotWithShape="1">
          <a:blip r:embed="rId4">
            <a:alphaModFix/>
          </a:blip>
          <a:srcRect l="9" r="9"/>
          <a:stretch/>
        </p:blipFill>
        <p:spPr>
          <a:xfrm>
            <a:off x="7602129" y="2890738"/>
            <a:ext cx="1975524" cy="2100547"/>
          </a:xfrm>
          <a:prstGeom prst="rect">
            <a:avLst/>
          </a:prstGeom>
          <a:noFill/>
          <a:ln>
            <a:noFill/>
          </a:ln>
        </p:spPr>
      </p:pic>
      <p:pic>
        <p:nvPicPr>
          <p:cNvPr id="216" name="Google Shape;216;p34"/>
          <p:cNvPicPr preferRelativeResize="0"/>
          <p:nvPr/>
        </p:nvPicPr>
        <p:blipFill>
          <a:blip r:embed="rId5">
            <a:alphaModFix/>
          </a:blip>
          <a:stretch>
            <a:fillRect/>
          </a:stretch>
        </p:blipFill>
        <p:spPr>
          <a:xfrm>
            <a:off x="256913" y="257950"/>
            <a:ext cx="711124" cy="543948"/>
          </a:xfrm>
          <a:prstGeom prst="rect">
            <a:avLst/>
          </a:prstGeom>
          <a:noFill/>
          <a:ln>
            <a:noFill/>
          </a:ln>
        </p:spPr>
      </p:pic>
    </p:spTree>
    <p:extLst>
      <p:ext uri="{BB962C8B-B14F-4D97-AF65-F5344CB8AC3E}">
        <p14:creationId xmlns:p14="http://schemas.microsoft.com/office/powerpoint/2010/main" val="3452262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2">
                                            <p:txEl>
                                              <p:pRg st="0" end="0"/>
                                            </p:txEl>
                                          </p:spTgt>
                                        </p:tgtEl>
                                        <p:attrNameLst>
                                          <p:attrName>style.visibility</p:attrName>
                                        </p:attrNameLst>
                                      </p:cBhvr>
                                      <p:to>
                                        <p:strVal val="visible"/>
                                      </p:to>
                                    </p:set>
                                    <p:animEffect transition="in" filter="fade">
                                      <p:cBhvr>
                                        <p:cTn id="7" dur="500"/>
                                        <p:tgtEl>
                                          <p:spTgt spid="21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2">
                                            <p:txEl>
                                              <p:pRg st="1" end="1"/>
                                            </p:txEl>
                                          </p:spTgt>
                                        </p:tgtEl>
                                        <p:attrNameLst>
                                          <p:attrName>style.visibility</p:attrName>
                                        </p:attrNameLst>
                                      </p:cBhvr>
                                      <p:to>
                                        <p:strVal val="visible"/>
                                      </p:to>
                                    </p:set>
                                    <p:animEffect transition="in" filter="fade">
                                      <p:cBhvr>
                                        <p:cTn id="10" dur="500"/>
                                        <p:tgtEl>
                                          <p:spTgt spid="212">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12">
                                            <p:txEl>
                                              <p:pRg st="2" end="2"/>
                                            </p:txEl>
                                          </p:spTgt>
                                        </p:tgtEl>
                                        <p:attrNameLst>
                                          <p:attrName>style.visibility</p:attrName>
                                        </p:attrNameLst>
                                      </p:cBhvr>
                                      <p:to>
                                        <p:strVal val="visible"/>
                                      </p:to>
                                    </p:set>
                                    <p:animEffect transition="in" filter="fade">
                                      <p:cBhvr>
                                        <p:cTn id="13" dur="500"/>
                                        <p:tgtEl>
                                          <p:spTgt spid="212">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12">
                                            <p:txEl>
                                              <p:pRg st="3" end="3"/>
                                            </p:txEl>
                                          </p:spTgt>
                                        </p:tgtEl>
                                        <p:attrNameLst>
                                          <p:attrName>style.visibility</p:attrName>
                                        </p:attrNameLst>
                                      </p:cBhvr>
                                      <p:to>
                                        <p:strVal val="visible"/>
                                      </p:to>
                                    </p:set>
                                    <p:animEffect transition="in" filter="fade">
                                      <p:cBhvr>
                                        <p:cTn id="16" dur="500"/>
                                        <p:tgtEl>
                                          <p:spTgt spid="212">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12">
                                            <p:txEl>
                                              <p:pRg st="4" end="4"/>
                                            </p:txEl>
                                          </p:spTgt>
                                        </p:tgtEl>
                                        <p:attrNameLst>
                                          <p:attrName>style.visibility</p:attrName>
                                        </p:attrNameLst>
                                      </p:cBhvr>
                                      <p:to>
                                        <p:strVal val="visible"/>
                                      </p:to>
                                    </p:set>
                                    <p:animEffect transition="in" filter="fade">
                                      <p:cBhvr>
                                        <p:cTn id="19" dur="500"/>
                                        <p:tgtEl>
                                          <p:spTgt spid="21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2"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34"/>
          <p:cNvPicPr preferRelativeResize="0"/>
          <p:nvPr/>
        </p:nvPicPr>
        <p:blipFill>
          <a:blip r:embed="rId3">
            <a:alphaModFix/>
          </a:blip>
          <a:stretch>
            <a:fillRect/>
          </a:stretch>
        </p:blipFill>
        <p:spPr>
          <a:xfrm>
            <a:off x="7035372" y="4392976"/>
            <a:ext cx="416325" cy="610675"/>
          </a:xfrm>
          <a:prstGeom prst="rect">
            <a:avLst/>
          </a:prstGeom>
          <a:noFill/>
          <a:ln>
            <a:noFill/>
          </a:ln>
        </p:spPr>
      </p:pic>
      <p:sp>
        <p:nvSpPr>
          <p:cNvPr id="212" name="Google Shape;212;p34"/>
          <p:cNvSpPr txBox="1">
            <a:spLocks noGrp="1"/>
          </p:cNvSpPr>
          <p:nvPr>
            <p:ph type="body" idx="1"/>
          </p:nvPr>
        </p:nvSpPr>
        <p:spPr>
          <a:xfrm>
            <a:off x="717418" y="1655150"/>
            <a:ext cx="6734279" cy="1476000"/>
          </a:xfrm>
          <a:prstGeom prst="rect">
            <a:avLst/>
          </a:prstGeom>
        </p:spPr>
        <p:txBody>
          <a:bodyPr spcFirstLastPara="1" wrap="square" lIns="91425" tIns="91425" rIns="91425" bIns="91425" anchor="t" anchorCtr="0">
            <a:noAutofit/>
          </a:bodyPr>
          <a:lstStyle/>
          <a:p>
            <a:r>
              <a:rPr lang="en-US" sz="1800" dirty="0" err="1">
                <a:latin typeface="Josefin Sans" panose="00000500000000000000" pitchFamily="2" charset="0"/>
              </a:rPr>
              <a:t>Lingkungan</a:t>
            </a:r>
            <a:r>
              <a:rPr lang="en-US" sz="1800" dirty="0">
                <a:latin typeface="Josefin Sans" panose="00000500000000000000" pitchFamily="2" charset="0"/>
              </a:rPr>
              <a:t> </a:t>
            </a:r>
            <a:r>
              <a:rPr lang="en-US" sz="1800" dirty="0" err="1">
                <a:latin typeface="Josefin Sans" panose="00000500000000000000" pitchFamily="2" charset="0"/>
              </a:rPr>
              <a:t>sosial</a:t>
            </a:r>
            <a:r>
              <a:rPr lang="en-US" sz="1800" dirty="0">
                <a:latin typeface="Josefin Sans" panose="00000500000000000000" pitchFamily="2" charset="0"/>
              </a:rPr>
              <a:t> dan </a:t>
            </a:r>
            <a:r>
              <a:rPr lang="en-US" sz="1800" dirty="0" err="1">
                <a:latin typeface="Josefin Sans" panose="00000500000000000000" pitchFamily="2" charset="0"/>
              </a:rPr>
              <a:t>budaya</a:t>
            </a:r>
            <a:endParaRPr lang="en-US" sz="1800" dirty="0">
              <a:latin typeface="Josefin Sans" panose="00000500000000000000" pitchFamily="2" charset="0"/>
            </a:endParaRPr>
          </a:p>
          <a:p>
            <a:r>
              <a:rPr lang="en-US" sz="1800" dirty="0" err="1">
                <a:latin typeface="Josefin Sans" panose="00000500000000000000" pitchFamily="2" charset="0"/>
              </a:rPr>
              <a:t>Lingkungan</a:t>
            </a:r>
            <a:r>
              <a:rPr lang="en-US" sz="1800" dirty="0">
                <a:latin typeface="Josefin Sans" panose="00000500000000000000" pitchFamily="2" charset="0"/>
              </a:rPr>
              <a:t> </a:t>
            </a:r>
            <a:r>
              <a:rPr lang="en-US" sz="1800" dirty="0" err="1">
                <a:latin typeface="Josefin Sans" panose="00000500000000000000" pitchFamily="2" charset="0"/>
              </a:rPr>
              <a:t>politik</a:t>
            </a:r>
            <a:r>
              <a:rPr lang="en-US" sz="1800" dirty="0">
                <a:latin typeface="Josefin Sans" panose="00000500000000000000" pitchFamily="2" charset="0"/>
              </a:rPr>
              <a:t> dan </a:t>
            </a:r>
            <a:r>
              <a:rPr lang="en-US" sz="1800" dirty="0" err="1">
                <a:latin typeface="Josefin Sans" panose="00000500000000000000" pitchFamily="2" charset="0"/>
              </a:rPr>
              <a:t>internasional</a:t>
            </a:r>
            <a:endParaRPr lang="en-US" sz="1800" dirty="0">
              <a:latin typeface="Josefin Sans" panose="00000500000000000000" pitchFamily="2" charset="0"/>
            </a:endParaRPr>
          </a:p>
          <a:p>
            <a:r>
              <a:rPr lang="en-US" sz="1800" dirty="0" err="1">
                <a:latin typeface="Josefin Sans" panose="00000500000000000000" pitchFamily="2" charset="0"/>
              </a:rPr>
              <a:t>Lingkungan</a:t>
            </a:r>
            <a:r>
              <a:rPr lang="en-US" sz="1800" dirty="0">
                <a:latin typeface="Josefin Sans" panose="00000500000000000000" pitchFamily="2" charset="0"/>
              </a:rPr>
              <a:t> </a:t>
            </a:r>
            <a:r>
              <a:rPr lang="en-US" sz="1800" dirty="0" err="1">
                <a:latin typeface="Josefin Sans" panose="00000500000000000000" pitchFamily="2" charset="0"/>
              </a:rPr>
              <a:t>fisik</a:t>
            </a:r>
            <a:endParaRPr lang="en-US" sz="1800" dirty="0">
              <a:latin typeface="Josefin Sans" panose="00000500000000000000" pitchFamily="2" charset="0"/>
            </a:endParaRPr>
          </a:p>
        </p:txBody>
      </p:sp>
      <p:sp>
        <p:nvSpPr>
          <p:cNvPr id="213" name="Google Shape;213;p34"/>
          <p:cNvSpPr txBox="1">
            <a:spLocks noGrp="1"/>
          </p:cNvSpPr>
          <p:nvPr>
            <p:ph type="title"/>
          </p:nvPr>
        </p:nvSpPr>
        <p:spPr>
          <a:xfrm>
            <a:off x="717418" y="966646"/>
            <a:ext cx="5808275" cy="610675"/>
          </a:xfrm>
          <a:prstGeom prst="rect">
            <a:avLst/>
          </a:prstGeom>
        </p:spPr>
        <p:txBody>
          <a:bodyPr spcFirstLastPara="1" wrap="square" lIns="91425" tIns="91425" rIns="91425" bIns="91425" anchor="t" anchorCtr="0">
            <a:noAutofit/>
          </a:bodyPr>
          <a:lstStyle/>
          <a:p>
            <a:r>
              <a:rPr lang="en-US" dirty="0" err="1"/>
              <a:t>Pemahaman</a:t>
            </a:r>
            <a:r>
              <a:rPr lang="en-US" dirty="0"/>
              <a:t> </a:t>
            </a:r>
            <a:r>
              <a:rPr lang="en-US" dirty="0" err="1"/>
              <a:t>Lingkungan</a:t>
            </a:r>
            <a:r>
              <a:rPr lang="en-US" dirty="0"/>
              <a:t> </a:t>
            </a:r>
            <a:r>
              <a:rPr lang="en-US" dirty="0" err="1"/>
              <a:t>Proyek</a:t>
            </a:r>
            <a:endParaRPr lang="en-US" dirty="0"/>
          </a:p>
        </p:txBody>
      </p:sp>
      <p:pic>
        <p:nvPicPr>
          <p:cNvPr id="215" name="Google Shape;215;p34"/>
          <p:cNvPicPr preferRelativeResize="0"/>
          <p:nvPr/>
        </p:nvPicPr>
        <p:blipFill rotWithShape="1">
          <a:blip r:embed="rId4">
            <a:alphaModFix/>
          </a:blip>
          <a:srcRect l="9" r="9"/>
          <a:stretch/>
        </p:blipFill>
        <p:spPr>
          <a:xfrm>
            <a:off x="7602129" y="2890738"/>
            <a:ext cx="1975524" cy="2100547"/>
          </a:xfrm>
          <a:prstGeom prst="rect">
            <a:avLst/>
          </a:prstGeom>
          <a:noFill/>
          <a:ln>
            <a:noFill/>
          </a:ln>
        </p:spPr>
      </p:pic>
      <p:pic>
        <p:nvPicPr>
          <p:cNvPr id="216" name="Google Shape;216;p34"/>
          <p:cNvPicPr preferRelativeResize="0"/>
          <p:nvPr/>
        </p:nvPicPr>
        <p:blipFill>
          <a:blip r:embed="rId5">
            <a:alphaModFix/>
          </a:blip>
          <a:stretch>
            <a:fillRect/>
          </a:stretch>
        </p:blipFill>
        <p:spPr>
          <a:xfrm>
            <a:off x="256913" y="257950"/>
            <a:ext cx="711124" cy="543948"/>
          </a:xfrm>
          <a:prstGeom prst="rect">
            <a:avLst/>
          </a:prstGeom>
          <a:noFill/>
          <a:ln>
            <a:noFill/>
          </a:ln>
        </p:spPr>
      </p:pic>
    </p:spTree>
    <p:extLst>
      <p:ext uri="{BB962C8B-B14F-4D97-AF65-F5344CB8AC3E}">
        <p14:creationId xmlns:p14="http://schemas.microsoft.com/office/powerpoint/2010/main" val="1989733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2">
                                            <p:txEl>
                                              <p:pRg st="0" end="0"/>
                                            </p:txEl>
                                          </p:spTgt>
                                        </p:tgtEl>
                                        <p:attrNameLst>
                                          <p:attrName>style.visibility</p:attrName>
                                        </p:attrNameLst>
                                      </p:cBhvr>
                                      <p:to>
                                        <p:strVal val="visible"/>
                                      </p:to>
                                    </p:set>
                                    <p:animEffect transition="in" filter="fade">
                                      <p:cBhvr>
                                        <p:cTn id="7" dur="500"/>
                                        <p:tgtEl>
                                          <p:spTgt spid="21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12">
                                            <p:txEl>
                                              <p:pRg st="1" end="1"/>
                                            </p:txEl>
                                          </p:spTgt>
                                        </p:tgtEl>
                                        <p:attrNameLst>
                                          <p:attrName>style.visibility</p:attrName>
                                        </p:attrNameLst>
                                      </p:cBhvr>
                                      <p:to>
                                        <p:strVal val="visible"/>
                                      </p:to>
                                    </p:set>
                                    <p:animEffect transition="in" filter="fade">
                                      <p:cBhvr>
                                        <p:cTn id="12" dur="500"/>
                                        <p:tgtEl>
                                          <p:spTgt spid="21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12">
                                            <p:txEl>
                                              <p:pRg st="2" end="2"/>
                                            </p:txEl>
                                          </p:spTgt>
                                        </p:tgtEl>
                                        <p:attrNameLst>
                                          <p:attrName>style.visibility</p:attrName>
                                        </p:attrNameLst>
                                      </p:cBhvr>
                                      <p:to>
                                        <p:strVal val="visible"/>
                                      </p:to>
                                    </p:set>
                                    <p:animEffect transition="in" filter="fade">
                                      <p:cBhvr>
                                        <p:cTn id="17" dur="500"/>
                                        <p:tgtEl>
                                          <p:spTgt spid="21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2"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34"/>
          <p:cNvPicPr preferRelativeResize="0"/>
          <p:nvPr/>
        </p:nvPicPr>
        <p:blipFill>
          <a:blip r:embed="rId3">
            <a:alphaModFix/>
          </a:blip>
          <a:stretch>
            <a:fillRect/>
          </a:stretch>
        </p:blipFill>
        <p:spPr>
          <a:xfrm>
            <a:off x="7035372" y="4392976"/>
            <a:ext cx="416325" cy="610675"/>
          </a:xfrm>
          <a:prstGeom prst="rect">
            <a:avLst/>
          </a:prstGeom>
          <a:noFill/>
          <a:ln>
            <a:noFill/>
          </a:ln>
        </p:spPr>
      </p:pic>
      <p:sp>
        <p:nvSpPr>
          <p:cNvPr id="212" name="Google Shape;212;p34"/>
          <p:cNvSpPr txBox="1">
            <a:spLocks noGrp="1"/>
          </p:cNvSpPr>
          <p:nvPr>
            <p:ph type="body" idx="1"/>
          </p:nvPr>
        </p:nvSpPr>
        <p:spPr>
          <a:xfrm>
            <a:off x="717418" y="1655150"/>
            <a:ext cx="6734279" cy="1476000"/>
          </a:xfrm>
          <a:prstGeom prst="rect">
            <a:avLst/>
          </a:prstGeom>
        </p:spPr>
        <p:txBody>
          <a:bodyPr spcFirstLastPara="1" wrap="square" lIns="91425" tIns="91425" rIns="91425" bIns="91425" anchor="t" anchorCtr="0">
            <a:noAutofit/>
          </a:bodyPr>
          <a:lstStyle/>
          <a:p>
            <a:r>
              <a:rPr lang="en-US" sz="1600" dirty="0" err="1">
                <a:latin typeface="Josefin Sans" panose="00000500000000000000" pitchFamily="2" charset="0"/>
              </a:rPr>
              <a:t>Termasuk</a:t>
            </a:r>
            <a:r>
              <a:rPr lang="en-US" sz="1600" dirty="0">
                <a:latin typeface="Josefin Sans" panose="00000500000000000000" pitchFamily="2" charset="0"/>
              </a:rPr>
              <a:t> </a:t>
            </a:r>
            <a:r>
              <a:rPr lang="en-US" sz="1600" dirty="0" err="1">
                <a:latin typeface="Josefin Sans" panose="00000500000000000000" pitchFamily="2" charset="0"/>
              </a:rPr>
              <a:t>disiplin</a:t>
            </a:r>
            <a:r>
              <a:rPr lang="en-US" sz="1600" dirty="0">
                <a:latin typeface="Josefin Sans" panose="00000500000000000000" pitchFamily="2" charset="0"/>
              </a:rPr>
              <a:t> yang </a:t>
            </a:r>
            <a:r>
              <a:rPr lang="en-US" sz="1600" dirty="0" err="1">
                <a:latin typeface="Josefin Sans" panose="00000500000000000000" pitchFamily="2" charset="0"/>
              </a:rPr>
              <a:t>mendukung</a:t>
            </a:r>
            <a:endParaRPr lang="en-US" sz="1600" dirty="0">
              <a:latin typeface="Josefin Sans" panose="00000500000000000000" pitchFamily="2" charset="0"/>
            </a:endParaRPr>
          </a:p>
          <a:p>
            <a:pPr lvl="1">
              <a:lnSpc>
                <a:spcPct val="100000"/>
              </a:lnSpc>
              <a:spcBef>
                <a:spcPts val="0"/>
              </a:spcBef>
            </a:pPr>
            <a:r>
              <a:rPr lang="en-US" sz="1600" dirty="0" err="1">
                <a:latin typeface="Josefin Sans" panose="00000500000000000000" pitchFamily="2" charset="0"/>
              </a:rPr>
              <a:t>Manajemen</a:t>
            </a:r>
            <a:r>
              <a:rPr lang="en-US" sz="1600" dirty="0">
                <a:latin typeface="Josefin Sans" panose="00000500000000000000" pitchFamily="2" charset="0"/>
              </a:rPr>
              <a:t> </a:t>
            </a:r>
            <a:r>
              <a:rPr lang="en-US" sz="1600" dirty="0" err="1">
                <a:latin typeface="Josefin Sans" panose="00000500000000000000" pitchFamily="2" charset="0"/>
              </a:rPr>
              <a:t>keuangan</a:t>
            </a:r>
            <a:r>
              <a:rPr lang="en-US" sz="1600" dirty="0">
                <a:latin typeface="Josefin Sans" panose="00000500000000000000" pitchFamily="2" charset="0"/>
              </a:rPr>
              <a:t> &amp; </a:t>
            </a:r>
            <a:r>
              <a:rPr lang="en-US" sz="1600" dirty="0" err="1">
                <a:latin typeface="Josefin Sans" panose="00000500000000000000" pitchFamily="2" charset="0"/>
              </a:rPr>
              <a:t>akutansi</a:t>
            </a:r>
            <a:endParaRPr lang="en-US" sz="1600" dirty="0">
              <a:latin typeface="Josefin Sans" panose="00000500000000000000" pitchFamily="2" charset="0"/>
            </a:endParaRPr>
          </a:p>
          <a:p>
            <a:pPr lvl="1">
              <a:lnSpc>
                <a:spcPct val="100000"/>
              </a:lnSpc>
              <a:spcBef>
                <a:spcPts val="0"/>
              </a:spcBef>
            </a:pPr>
            <a:r>
              <a:rPr lang="en-US" sz="1600" dirty="0" err="1">
                <a:latin typeface="Josefin Sans" panose="00000500000000000000" pitchFamily="2" charset="0"/>
              </a:rPr>
              <a:t>Pembelian</a:t>
            </a:r>
            <a:r>
              <a:rPr lang="en-US" sz="1600" dirty="0">
                <a:latin typeface="Josefin Sans" panose="00000500000000000000" pitchFamily="2" charset="0"/>
              </a:rPr>
              <a:t> dan </a:t>
            </a:r>
            <a:r>
              <a:rPr lang="en-US" sz="1600" dirty="0" err="1">
                <a:latin typeface="Josefin Sans" panose="00000500000000000000" pitchFamily="2" charset="0"/>
              </a:rPr>
              <a:t>pengadaan</a:t>
            </a:r>
            <a:endParaRPr lang="en-US" sz="1600" dirty="0">
              <a:latin typeface="Josefin Sans" panose="00000500000000000000" pitchFamily="2" charset="0"/>
            </a:endParaRPr>
          </a:p>
          <a:p>
            <a:pPr lvl="1">
              <a:lnSpc>
                <a:spcPct val="100000"/>
              </a:lnSpc>
              <a:spcBef>
                <a:spcPts val="0"/>
              </a:spcBef>
            </a:pPr>
            <a:r>
              <a:rPr lang="en-US" sz="1600" dirty="0" err="1">
                <a:latin typeface="Josefin Sans" panose="00000500000000000000" pitchFamily="2" charset="0"/>
              </a:rPr>
              <a:t>Penjualan</a:t>
            </a:r>
            <a:r>
              <a:rPr lang="en-US" sz="1600" dirty="0">
                <a:latin typeface="Josefin Sans" panose="00000500000000000000" pitchFamily="2" charset="0"/>
              </a:rPr>
              <a:t> dan </a:t>
            </a:r>
            <a:r>
              <a:rPr lang="en-US" sz="1600" dirty="0" err="1">
                <a:latin typeface="Josefin Sans" panose="00000500000000000000" pitchFamily="2" charset="0"/>
              </a:rPr>
              <a:t>pemasaran</a:t>
            </a:r>
            <a:endParaRPr lang="en-US" sz="1600" dirty="0">
              <a:latin typeface="Josefin Sans" panose="00000500000000000000" pitchFamily="2" charset="0"/>
            </a:endParaRPr>
          </a:p>
          <a:p>
            <a:pPr lvl="1">
              <a:lnSpc>
                <a:spcPct val="100000"/>
              </a:lnSpc>
              <a:spcBef>
                <a:spcPts val="0"/>
              </a:spcBef>
            </a:pPr>
            <a:r>
              <a:rPr lang="en-US" sz="1600" dirty="0" err="1">
                <a:latin typeface="Josefin Sans" panose="00000500000000000000" pitchFamily="2" charset="0"/>
              </a:rPr>
              <a:t>Kontrak</a:t>
            </a:r>
            <a:r>
              <a:rPr lang="en-US" sz="1600" dirty="0">
                <a:latin typeface="Josefin Sans" panose="00000500000000000000" pitchFamily="2" charset="0"/>
              </a:rPr>
              <a:t> dan </a:t>
            </a:r>
            <a:r>
              <a:rPr lang="en-US" sz="1600" dirty="0" err="1">
                <a:latin typeface="Josefin Sans" panose="00000500000000000000" pitchFamily="2" charset="0"/>
              </a:rPr>
              <a:t>hukum</a:t>
            </a:r>
            <a:r>
              <a:rPr lang="en-US" sz="1600" dirty="0">
                <a:latin typeface="Josefin Sans" panose="00000500000000000000" pitchFamily="2" charset="0"/>
              </a:rPr>
              <a:t> </a:t>
            </a:r>
            <a:r>
              <a:rPr lang="en-US" sz="1600" dirty="0" err="1">
                <a:latin typeface="Josefin Sans" panose="00000500000000000000" pitchFamily="2" charset="0"/>
              </a:rPr>
              <a:t>perdagangan</a:t>
            </a:r>
            <a:endParaRPr lang="en-US" sz="1600" dirty="0">
              <a:latin typeface="Josefin Sans" panose="00000500000000000000" pitchFamily="2" charset="0"/>
            </a:endParaRPr>
          </a:p>
          <a:p>
            <a:pPr lvl="1">
              <a:lnSpc>
                <a:spcPct val="100000"/>
              </a:lnSpc>
              <a:spcBef>
                <a:spcPts val="0"/>
              </a:spcBef>
            </a:pPr>
            <a:r>
              <a:rPr lang="en-US" sz="1600" dirty="0" err="1">
                <a:latin typeface="Josefin Sans" panose="00000500000000000000" pitchFamily="2" charset="0"/>
              </a:rPr>
              <a:t>Manufakturing</a:t>
            </a:r>
            <a:r>
              <a:rPr lang="en-US" sz="1600" dirty="0">
                <a:latin typeface="Josefin Sans" panose="00000500000000000000" pitchFamily="2" charset="0"/>
              </a:rPr>
              <a:t> dan </a:t>
            </a:r>
            <a:r>
              <a:rPr lang="en-US" sz="1600" dirty="0" err="1">
                <a:latin typeface="Josefin Sans" panose="00000500000000000000" pitchFamily="2" charset="0"/>
              </a:rPr>
              <a:t>distribusi</a:t>
            </a:r>
            <a:endParaRPr lang="en-US" sz="1600" dirty="0">
              <a:latin typeface="Josefin Sans" panose="00000500000000000000" pitchFamily="2" charset="0"/>
            </a:endParaRPr>
          </a:p>
          <a:p>
            <a:pPr lvl="1">
              <a:lnSpc>
                <a:spcPct val="100000"/>
              </a:lnSpc>
              <a:spcBef>
                <a:spcPts val="0"/>
              </a:spcBef>
            </a:pPr>
            <a:r>
              <a:rPr lang="en-US" sz="1600" dirty="0" err="1">
                <a:latin typeface="Josefin Sans" panose="00000500000000000000" pitchFamily="2" charset="0"/>
              </a:rPr>
              <a:t>Logistik</a:t>
            </a:r>
            <a:r>
              <a:rPr lang="en-US" sz="1600" dirty="0">
                <a:latin typeface="Josefin Sans" panose="00000500000000000000" pitchFamily="2" charset="0"/>
              </a:rPr>
              <a:t> dan </a:t>
            </a:r>
            <a:r>
              <a:rPr lang="en-US" sz="1600" dirty="0" err="1">
                <a:latin typeface="Josefin Sans" panose="00000500000000000000" pitchFamily="2" charset="0"/>
              </a:rPr>
              <a:t>rantai</a:t>
            </a:r>
            <a:r>
              <a:rPr lang="en-US" sz="1600" dirty="0">
                <a:latin typeface="Josefin Sans" panose="00000500000000000000" pitchFamily="2" charset="0"/>
              </a:rPr>
              <a:t> </a:t>
            </a:r>
            <a:r>
              <a:rPr lang="en-US" sz="1600" dirty="0" err="1">
                <a:latin typeface="Josefin Sans" panose="00000500000000000000" pitchFamily="2" charset="0"/>
              </a:rPr>
              <a:t>pasok</a:t>
            </a:r>
            <a:endParaRPr lang="en-US" sz="1600" dirty="0">
              <a:latin typeface="Josefin Sans" panose="00000500000000000000" pitchFamily="2" charset="0"/>
            </a:endParaRPr>
          </a:p>
          <a:p>
            <a:pPr lvl="1">
              <a:lnSpc>
                <a:spcPct val="100000"/>
              </a:lnSpc>
              <a:spcBef>
                <a:spcPts val="0"/>
              </a:spcBef>
            </a:pPr>
            <a:r>
              <a:rPr lang="en-US" sz="1600" dirty="0" err="1">
                <a:latin typeface="Josefin Sans" panose="00000500000000000000" pitchFamily="2" charset="0"/>
              </a:rPr>
              <a:t>Perencanaan</a:t>
            </a:r>
            <a:r>
              <a:rPr lang="en-US" sz="1600" dirty="0">
                <a:latin typeface="Josefin Sans" panose="00000500000000000000" pitchFamily="2" charset="0"/>
              </a:rPr>
              <a:t> </a:t>
            </a:r>
            <a:r>
              <a:rPr lang="en-US" sz="1600" dirty="0" err="1">
                <a:latin typeface="Josefin Sans" panose="00000500000000000000" pitchFamily="2" charset="0"/>
              </a:rPr>
              <a:t>strategis</a:t>
            </a:r>
            <a:r>
              <a:rPr lang="en-US" sz="1600" dirty="0">
                <a:latin typeface="Josefin Sans" panose="00000500000000000000" pitchFamily="2" charset="0"/>
              </a:rPr>
              <a:t>, </a:t>
            </a:r>
            <a:r>
              <a:rPr lang="en-US" sz="1600" dirty="0" err="1">
                <a:latin typeface="Josefin Sans" panose="00000500000000000000" pitchFamily="2" charset="0"/>
              </a:rPr>
              <a:t>taktis</a:t>
            </a:r>
            <a:r>
              <a:rPr lang="en-US" sz="1600" dirty="0">
                <a:latin typeface="Josefin Sans" panose="00000500000000000000" pitchFamily="2" charset="0"/>
              </a:rPr>
              <a:t> &amp; </a:t>
            </a:r>
            <a:r>
              <a:rPr lang="en-US" sz="1600" dirty="0" err="1">
                <a:latin typeface="Josefin Sans" panose="00000500000000000000" pitchFamily="2" charset="0"/>
              </a:rPr>
              <a:t>operasional</a:t>
            </a:r>
            <a:endParaRPr lang="en-US" sz="1600" dirty="0">
              <a:latin typeface="Josefin Sans" panose="00000500000000000000" pitchFamily="2" charset="0"/>
            </a:endParaRPr>
          </a:p>
          <a:p>
            <a:pPr lvl="1">
              <a:lnSpc>
                <a:spcPct val="100000"/>
              </a:lnSpc>
              <a:spcBef>
                <a:spcPts val="0"/>
              </a:spcBef>
            </a:pPr>
            <a:r>
              <a:rPr lang="en-US" sz="1600" dirty="0" err="1">
                <a:latin typeface="Josefin Sans" panose="00000500000000000000" pitchFamily="2" charset="0"/>
              </a:rPr>
              <a:t>Struktur</a:t>
            </a:r>
            <a:r>
              <a:rPr lang="en-US" sz="1600" dirty="0">
                <a:latin typeface="Josefin Sans" panose="00000500000000000000" pitchFamily="2" charset="0"/>
              </a:rPr>
              <a:t> </a:t>
            </a:r>
            <a:r>
              <a:rPr lang="en-US" sz="1600" dirty="0" err="1">
                <a:latin typeface="Josefin Sans" panose="00000500000000000000" pitchFamily="2" charset="0"/>
              </a:rPr>
              <a:t>organisasi</a:t>
            </a:r>
            <a:r>
              <a:rPr lang="en-US" sz="1600" dirty="0">
                <a:latin typeface="Josefin Sans" panose="00000500000000000000" pitchFamily="2" charset="0"/>
              </a:rPr>
              <a:t>, </a:t>
            </a:r>
            <a:r>
              <a:rPr lang="en-US" sz="1600" dirty="0" err="1">
                <a:latin typeface="Josefin Sans" panose="00000500000000000000" pitchFamily="2" charset="0"/>
              </a:rPr>
              <a:t>lingkungan</a:t>
            </a:r>
            <a:r>
              <a:rPr lang="en-US" sz="1600" dirty="0">
                <a:latin typeface="Josefin Sans" panose="00000500000000000000" pitchFamily="2" charset="0"/>
              </a:rPr>
              <a:t> </a:t>
            </a:r>
            <a:r>
              <a:rPr lang="en-US" sz="1600" dirty="0" err="1">
                <a:latin typeface="Josefin Sans" panose="00000500000000000000" pitchFamily="2" charset="0"/>
              </a:rPr>
              <a:t>organisasi</a:t>
            </a:r>
            <a:r>
              <a:rPr lang="en-US" sz="1600" dirty="0">
                <a:latin typeface="Josefin Sans" panose="00000500000000000000" pitchFamily="2" charset="0"/>
              </a:rPr>
              <a:t>, </a:t>
            </a:r>
            <a:r>
              <a:rPr lang="en-US" sz="1600" dirty="0" err="1">
                <a:latin typeface="Josefin Sans" panose="00000500000000000000" pitchFamily="2" charset="0"/>
              </a:rPr>
              <a:t>adminsitrasi</a:t>
            </a:r>
            <a:r>
              <a:rPr lang="en-US" sz="1600" dirty="0">
                <a:latin typeface="Josefin Sans" panose="00000500000000000000" pitchFamily="2" charset="0"/>
              </a:rPr>
              <a:t> personalia, </a:t>
            </a:r>
            <a:r>
              <a:rPr lang="en-US" sz="1600" dirty="0" err="1">
                <a:latin typeface="Josefin Sans" panose="00000500000000000000" pitchFamily="2" charset="0"/>
              </a:rPr>
              <a:t>kompensasi</a:t>
            </a:r>
            <a:r>
              <a:rPr lang="en-US" sz="1600" dirty="0">
                <a:latin typeface="Josefin Sans" panose="00000500000000000000" pitchFamily="2" charset="0"/>
              </a:rPr>
              <a:t>, </a:t>
            </a:r>
            <a:r>
              <a:rPr lang="en-US" sz="1600" dirty="0" err="1">
                <a:latin typeface="Josefin Sans" panose="00000500000000000000" pitchFamily="2" charset="0"/>
              </a:rPr>
              <a:t>keuntungan</a:t>
            </a:r>
            <a:r>
              <a:rPr lang="en-US" sz="1600" dirty="0">
                <a:latin typeface="Josefin Sans" panose="00000500000000000000" pitchFamily="2" charset="0"/>
              </a:rPr>
              <a:t>, </a:t>
            </a:r>
            <a:r>
              <a:rPr lang="en-US" sz="1600" dirty="0" err="1">
                <a:latin typeface="Josefin Sans" panose="00000500000000000000" pitchFamily="2" charset="0"/>
              </a:rPr>
              <a:t>jenjang</a:t>
            </a:r>
            <a:r>
              <a:rPr lang="en-US" sz="1600" dirty="0">
                <a:latin typeface="Josefin Sans" panose="00000500000000000000" pitchFamily="2" charset="0"/>
              </a:rPr>
              <a:t> </a:t>
            </a:r>
            <a:r>
              <a:rPr lang="en-US" sz="1600" dirty="0" err="1">
                <a:latin typeface="Josefin Sans" panose="00000500000000000000" pitchFamily="2" charset="0"/>
              </a:rPr>
              <a:t>karir</a:t>
            </a:r>
            <a:endParaRPr lang="en-US" sz="1600" dirty="0">
              <a:latin typeface="Josefin Sans" panose="00000500000000000000" pitchFamily="2" charset="0"/>
            </a:endParaRPr>
          </a:p>
          <a:p>
            <a:pPr lvl="1">
              <a:lnSpc>
                <a:spcPct val="100000"/>
              </a:lnSpc>
              <a:spcBef>
                <a:spcPts val="0"/>
              </a:spcBef>
            </a:pPr>
            <a:r>
              <a:rPr lang="nn-NO" sz="1600" dirty="0">
                <a:latin typeface="Josefin Sans" panose="00000500000000000000" pitchFamily="2" charset="0"/>
              </a:rPr>
              <a:t>Praktek kesehatan &amp; kebersihan, serta IT</a:t>
            </a:r>
          </a:p>
        </p:txBody>
      </p:sp>
      <p:sp>
        <p:nvSpPr>
          <p:cNvPr id="213" name="Google Shape;213;p34"/>
          <p:cNvSpPr txBox="1">
            <a:spLocks noGrp="1"/>
          </p:cNvSpPr>
          <p:nvPr>
            <p:ph type="title"/>
          </p:nvPr>
        </p:nvSpPr>
        <p:spPr>
          <a:xfrm>
            <a:off x="802168" y="721319"/>
            <a:ext cx="5808275" cy="610675"/>
          </a:xfrm>
          <a:prstGeom prst="rect">
            <a:avLst/>
          </a:prstGeom>
        </p:spPr>
        <p:txBody>
          <a:bodyPr spcFirstLastPara="1" wrap="square" lIns="91425" tIns="91425" rIns="91425" bIns="91425" anchor="t" anchorCtr="0">
            <a:noAutofit/>
          </a:bodyPr>
          <a:lstStyle/>
          <a:p>
            <a:pPr lvl="0"/>
            <a:r>
              <a:rPr lang="en-US" dirty="0" err="1"/>
              <a:t>Pengetahuan</a:t>
            </a:r>
            <a:r>
              <a:rPr lang="en-US" dirty="0"/>
              <a:t> dan </a:t>
            </a:r>
            <a:r>
              <a:rPr lang="en-US" dirty="0" err="1"/>
              <a:t>Ketrampilan</a:t>
            </a:r>
            <a:r>
              <a:rPr lang="en-US" dirty="0"/>
              <a:t> </a:t>
            </a:r>
            <a:r>
              <a:rPr lang="en-US" dirty="0" err="1"/>
              <a:t>Manajemen</a:t>
            </a:r>
            <a:r>
              <a:rPr lang="en-US" dirty="0"/>
              <a:t> </a:t>
            </a:r>
            <a:r>
              <a:rPr lang="en-US" dirty="0" err="1"/>
              <a:t>Umum</a:t>
            </a:r>
            <a:endParaRPr sz="2800" dirty="0"/>
          </a:p>
        </p:txBody>
      </p:sp>
      <p:pic>
        <p:nvPicPr>
          <p:cNvPr id="215" name="Google Shape;215;p34"/>
          <p:cNvPicPr preferRelativeResize="0"/>
          <p:nvPr/>
        </p:nvPicPr>
        <p:blipFill rotWithShape="1">
          <a:blip r:embed="rId4">
            <a:alphaModFix/>
          </a:blip>
          <a:srcRect l="9" r="9"/>
          <a:stretch/>
        </p:blipFill>
        <p:spPr>
          <a:xfrm>
            <a:off x="7602129" y="2890738"/>
            <a:ext cx="1975524" cy="2100547"/>
          </a:xfrm>
          <a:prstGeom prst="rect">
            <a:avLst/>
          </a:prstGeom>
          <a:noFill/>
          <a:ln>
            <a:noFill/>
          </a:ln>
        </p:spPr>
      </p:pic>
      <p:pic>
        <p:nvPicPr>
          <p:cNvPr id="216" name="Google Shape;216;p34"/>
          <p:cNvPicPr preferRelativeResize="0"/>
          <p:nvPr/>
        </p:nvPicPr>
        <p:blipFill>
          <a:blip r:embed="rId5">
            <a:alphaModFix/>
          </a:blip>
          <a:stretch>
            <a:fillRect/>
          </a:stretch>
        </p:blipFill>
        <p:spPr>
          <a:xfrm>
            <a:off x="256913" y="257950"/>
            <a:ext cx="711124" cy="543948"/>
          </a:xfrm>
          <a:prstGeom prst="rect">
            <a:avLst/>
          </a:prstGeom>
          <a:noFill/>
          <a:ln>
            <a:noFill/>
          </a:ln>
        </p:spPr>
      </p:pic>
    </p:spTree>
    <p:extLst>
      <p:ext uri="{BB962C8B-B14F-4D97-AF65-F5344CB8AC3E}">
        <p14:creationId xmlns:p14="http://schemas.microsoft.com/office/powerpoint/2010/main" val="2188880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2">
                                            <p:txEl>
                                              <p:pRg st="0" end="0"/>
                                            </p:txEl>
                                          </p:spTgt>
                                        </p:tgtEl>
                                        <p:attrNameLst>
                                          <p:attrName>style.visibility</p:attrName>
                                        </p:attrNameLst>
                                      </p:cBhvr>
                                      <p:to>
                                        <p:strVal val="visible"/>
                                      </p:to>
                                    </p:set>
                                    <p:animEffect transition="in" filter="fade">
                                      <p:cBhvr>
                                        <p:cTn id="7" dur="500"/>
                                        <p:tgtEl>
                                          <p:spTgt spid="21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2">
                                            <p:txEl>
                                              <p:pRg st="1" end="1"/>
                                            </p:txEl>
                                          </p:spTgt>
                                        </p:tgtEl>
                                        <p:attrNameLst>
                                          <p:attrName>style.visibility</p:attrName>
                                        </p:attrNameLst>
                                      </p:cBhvr>
                                      <p:to>
                                        <p:strVal val="visible"/>
                                      </p:to>
                                    </p:set>
                                    <p:animEffect transition="in" filter="fade">
                                      <p:cBhvr>
                                        <p:cTn id="10" dur="500"/>
                                        <p:tgtEl>
                                          <p:spTgt spid="212">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12">
                                            <p:txEl>
                                              <p:pRg st="2" end="2"/>
                                            </p:txEl>
                                          </p:spTgt>
                                        </p:tgtEl>
                                        <p:attrNameLst>
                                          <p:attrName>style.visibility</p:attrName>
                                        </p:attrNameLst>
                                      </p:cBhvr>
                                      <p:to>
                                        <p:strVal val="visible"/>
                                      </p:to>
                                    </p:set>
                                    <p:animEffect transition="in" filter="fade">
                                      <p:cBhvr>
                                        <p:cTn id="13" dur="500"/>
                                        <p:tgtEl>
                                          <p:spTgt spid="212">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12">
                                            <p:txEl>
                                              <p:pRg st="3" end="3"/>
                                            </p:txEl>
                                          </p:spTgt>
                                        </p:tgtEl>
                                        <p:attrNameLst>
                                          <p:attrName>style.visibility</p:attrName>
                                        </p:attrNameLst>
                                      </p:cBhvr>
                                      <p:to>
                                        <p:strVal val="visible"/>
                                      </p:to>
                                    </p:set>
                                    <p:animEffect transition="in" filter="fade">
                                      <p:cBhvr>
                                        <p:cTn id="16" dur="500"/>
                                        <p:tgtEl>
                                          <p:spTgt spid="212">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12">
                                            <p:txEl>
                                              <p:pRg st="4" end="4"/>
                                            </p:txEl>
                                          </p:spTgt>
                                        </p:tgtEl>
                                        <p:attrNameLst>
                                          <p:attrName>style.visibility</p:attrName>
                                        </p:attrNameLst>
                                      </p:cBhvr>
                                      <p:to>
                                        <p:strVal val="visible"/>
                                      </p:to>
                                    </p:set>
                                    <p:animEffect transition="in" filter="fade">
                                      <p:cBhvr>
                                        <p:cTn id="19" dur="500"/>
                                        <p:tgtEl>
                                          <p:spTgt spid="212">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12">
                                            <p:txEl>
                                              <p:pRg st="5" end="5"/>
                                            </p:txEl>
                                          </p:spTgt>
                                        </p:tgtEl>
                                        <p:attrNameLst>
                                          <p:attrName>style.visibility</p:attrName>
                                        </p:attrNameLst>
                                      </p:cBhvr>
                                      <p:to>
                                        <p:strVal val="visible"/>
                                      </p:to>
                                    </p:set>
                                    <p:animEffect transition="in" filter="fade">
                                      <p:cBhvr>
                                        <p:cTn id="22" dur="500"/>
                                        <p:tgtEl>
                                          <p:spTgt spid="212">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12">
                                            <p:txEl>
                                              <p:pRg st="6" end="6"/>
                                            </p:txEl>
                                          </p:spTgt>
                                        </p:tgtEl>
                                        <p:attrNameLst>
                                          <p:attrName>style.visibility</p:attrName>
                                        </p:attrNameLst>
                                      </p:cBhvr>
                                      <p:to>
                                        <p:strVal val="visible"/>
                                      </p:to>
                                    </p:set>
                                    <p:animEffect transition="in" filter="fade">
                                      <p:cBhvr>
                                        <p:cTn id="25" dur="500"/>
                                        <p:tgtEl>
                                          <p:spTgt spid="212">
                                            <p:txEl>
                                              <p:pRg st="6" end="6"/>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12">
                                            <p:txEl>
                                              <p:pRg st="7" end="7"/>
                                            </p:txEl>
                                          </p:spTgt>
                                        </p:tgtEl>
                                        <p:attrNameLst>
                                          <p:attrName>style.visibility</p:attrName>
                                        </p:attrNameLst>
                                      </p:cBhvr>
                                      <p:to>
                                        <p:strVal val="visible"/>
                                      </p:to>
                                    </p:set>
                                    <p:animEffect transition="in" filter="fade">
                                      <p:cBhvr>
                                        <p:cTn id="28" dur="500"/>
                                        <p:tgtEl>
                                          <p:spTgt spid="212">
                                            <p:txEl>
                                              <p:pRg st="7" end="7"/>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12">
                                            <p:txEl>
                                              <p:pRg st="8" end="8"/>
                                            </p:txEl>
                                          </p:spTgt>
                                        </p:tgtEl>
                                        <p:attrNameLst>
                                          <p:attrName>style.visibility</p:attrName>
                                        </p:attrNameLst>
                                      </p:cBhvr>
                                      <p:to>
                                        <p:strVal val="visible"/>
                                      </p:to>
                                    </p:set>
                                    <p:animEffect transition="in" filter="fade">
                                      <p:cBhvr>
                                        <p:cTn id="31" dur="500"/>
                                        <p:tgtEl>
                                          <p:spTgt spid="212">
                                            <p:txEl>
                                              <p:pRg st="8" end="8"/>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12">
                                            <p:txEl>
                                              <p:pRg st="9" end="9"/>
                                            </p:txEl>
                                          </p:spTgt>
                                        </p:tgtEl>
                                        <p:attrNameLst>
                                          <p:attrName>style.visibility</p:attrName>
                                        </p:attrNameLst>
                                      </p:cBhvr>
                                      <p:to>
                                        <p:strVal val="visible"/>
                                      </p:to>
                                    </p:set>
                                    <p:animEffect transition="in" filter="fade">
                                      <p:cBhvr>
                                        <p:cTn id="34" dur="500"/>
                                        <p:tgtEl>
                                          <p:spTgt spid="212">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2"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34"/>
          <p:cNvPicPr preferRelativeResize="0"/>
          <p:nvPr/>
        </p:nvPicPr>
        <p:blipFill>
          <a:blip r:embed="rId3">
            <a:alphaModFix/>
          </a:blip>
          <a:stretch>
            <a:fillRect/>
          </a:stretch>
        </p:blipFill>
        <p:spPr>
          <a:xfrm>
            <a:off x="7035372" y="4392976"/>
            <a:ext cx="416325" cy="610675"/>
          </a:xfrm>
          <a:prstGeom prst="rect">
            <a:avLst/>
          </a:prstGeom>
          <a:noFill/>
          <a:ln>
            <a:noFill/>
          </a:ln>
        </p:spPr>
      </p:pic>
      <p:sp>
        <p:nvSpPr>
          <p:cNvPr id="212" name="Google Shape;212;p34"/>
          <p:cNvSpPr txBox="1">
            <a:spLocks noGrp="1"/>
          </p:cNvSpPr>
          <p:nvPr>
            <p:ph type="body" idx="1"/>
          </p:nvPr>
        </p:nvSpPr>
        <p:spPr>
          <a:xfrm>
            <a:off x="717418" y="1655150"/>
            <a:ext cx="6734279" cy="1476000"/>
          </a:xfrm>
          <a:prstGeom prst="rect">
            <a:avLst/>
          </a:prstGeom>
        </p:spPr>
        <p:txBody>
          <a:bodyPr spcFirstLastPara="1" wrap="square" lIns="91425" tIns="91425" rIns="91425" bIns="91425" anchor="t" anchorCtr="0">
            <a:noAutofit/>
          </a:bodyPr>
          <a:lstStyle/>
          <a:p>
            <a:r>
              <a:rPr lang="en-US" sz="1600" dirty="0" err="1">
                <a:latin typeface="Josefin Sans" panose="00000500000000000000" pitchFamily="2" charset="0"/>
              </a:rPr>
              <a:t>Efektif</a:t>
            </a:r>
            <a:r>
              <a:rPr lang="en-US" sz="1600" dirty="0">
                <a:latin typeface="Josefin Sans" panose="00000500000000000000" pitchFamily="2" charset="0"/>
              </a:rPr>
              <a:t> </a:t>
            </a:r>
            <a:r>
              <a:rPr lang="en-US" sz="1600" dirty="0" err="1">
                <a:latin typeface="Josefin Sans" panose="00000500000000000000" pitchFamily="2" charset="0"/>
              </a:rPr>
              <a:t>komunikasi</a:t>
            </a:r>
            <a:endParaRPr lang="en-US" sz="1600" dirty="0">
              <a:latin typeface="Josefin Sans" panose="00000500000000000000" pitchFamily="2" charset="0"/>
            </a:endParaRPr>
          </a:p>
          <a:p>
            <a:r>
              <a:rPr lang="en-US" sz="1600" dirty="0" err="1">
                <a:latin typeface="Josefin Sans" panose="00000500000000000000" pitchFamily="2" charset="0"/>
              </a:rPr>
              <a:t>Kemampuan</a:t>
            </a:r>
            <a:r>
              <a:rPr lang="en-US" sz="1600" dirty="0">
                <a:latin typeface="Josefin Sans" panose="00000500000000000000" pitchFamily="2" charset="0"/>
              </a:rPr>
              <a:t> </a:t>
            </a:r>
            <a:r>
              <a:rPr lang="en-US" sz="1600" dirty="0" err="1">
                <a:latin typeface="Josefin Sans" panose="00000500000000000000" pitchFamily="2" charset="0"/>
              </a:rPr>
              <a:t>melakukan</a:t>
            </a:r>
            <a:r>
              <a:rPr lang="en-US" sz="1600" dirty="0">
                <a:latin typeface="Josefin Sans" panose="00000500000000000000" pitchFamily="2" charset="0"/>
              </a:rPr>
              <a:t> </a:t>
            </a:r>
            <a:r>
              <a:rPr lang="en-US" sz="1600" dirty="0" err="1">
                <a:latin typeface="Josefin Sans" panose="00000500000000000000" pitchFamily="2" charset="0"/>
              </a:rPr>
              <a:t>sesuatu</a:t>
            </a:r>
            <a:endParaRPr lang="en-US" sz="1600" dirty="0">
              <a:latin typeface="Josefin Sans" panose="00000500000000000000" pitchFamily="2" charset="0"/>
            </a:endParaRPr>
          </a:p>
          <a:p>
            <a:r>
              <a:rPr lang="en-US" sz="1600" dirty="0" err="1">
                <a:latin typeface="Josefin Sans" panose="00000500000000000000" pitchFamily="2" charset="0"/>
              </a:rPr>
              <a:t>Kepemimpinan</a:t>
            </a:r>
            <a:endParaRPr lang="en-US" sz="1600" dirty="0">
              <a:latin typeface="Josefin Sans" panose="00000500000000000000" pitchFamily="2" charset="0"/>
            </a:endParaRPr>
          </a:p>
          <a:p>
            <a:r>
              <a:rPr lang="en-US" sz="1600" dirty="0" err="1">
                <a:latin typeface="Josefin Sans" panose="00000500000000000000" pitchFamily="2" charset="0"/>
              </a:rPr>
              <a:t>Motivasi</a:t>
            </a:r>
            <a:endParaRPr lang="en-US" sz="1600" dirty="0">
              <a:latin typeface="Josefin Sans" panose="00000500000000000000" pitchFamily="2" charset="0"/>
            </a:endParaRPr>
          </a:p>
          <a:p>
            <a:r>
              <a:rPr lang="en-US" sz="1600" dirty="0" err="1">
                <a:latin typeface="Josefin Sans" panose="00000500000000000000" pitchFamily="2" charset="0"/>
              </a:rPr>
              <a:t>Manajemen</a:t>
            </a:r>
            <a:r>
              <a:rPr lang="en-US" sz="1600" dirty="0">
                <a:latin typeface="Josefin Sans" panose="00000500000000000000" pitchFamily="2" charset="0"/>
              </a:rPr>
              <a:t> </a:t>
            </a:r>
            <a:r>
              <a:rPr lang="en-US" sz="1600" dirty="0" err="1">
                <a:latin typeface="Josefin Sans" panose="00000500000000000000" pitchFamily="2" charset="0"/>
              </a:rPr>
              <a:t>negosiasi</a:t>
            </a:r>
            <a:r>
              <a:rPr lang="en-US" sz="1600" dirty="0">
                <a:latin typeface="Josefin Sans" panose="00000500000000000000" pitchFamily="2" charset="0"/>
              </a:rPr>
              <a:t> dan </a:t>
            </a:r>
            <a:r>
              <a:rPr lang="en-US" sz="1600" dirty="0" err="1">
                <a:latin typeface="Josefin Sans" panose="00000500000000000000" pitchFamily="2" charset="0"/>
              </a:rPr>
              <a:t>konflik</a:t>
            </a:r>
            <a:endParaRPr lang="en-US" sz="1600" dirty="0">
              <a:latin typeface="Josefin Sans" panose="00000500000000000000" pitchFamily="2" charset="0"/>
            </a:endParaRPr>
          </a:p>
          <a:p>
            <a:r>
              <a:rPr lang="en-US" sz="1600" dirty="0" err="1">
                <a:latin typeface="Josefin Sans" panose="00000500000000000000" pitchFamily="2" charset="0"/>
              </a:rPr>
              <a:t>Pemecahan</a:t>
            </a:r>
            <a:r>
              <a:rPr lang="en-US" sz="1600" dirty="0">
                <a:latin typeface="Josefin Sans" panose="00000500000000000000" pitchFamily="2" charset="0"/>
              </a:rPr>
              <a:t> </a:t>
            </a:r>
            <a:r>
              <a:rPr lang="en-US" sz="1600" dirty="0" err="1">
                <a:latin typeface="Josefin Sans" panose="00000500000000000000" pitchFamily="2" charset="0"/>
              </a:rPr>
              <a:t>masalah</a:t>
            </a:r>
            <a:endParaRPr lang="en-US" sz="1600" dirty="0">
              <a:latin typeface="Josefin Sans" panose="00000500000000000000" pitchFamily="2" charset="0"/>
            </a:endParaRPr>
          </a:p>
        </p:txBody>
      </p:sp>
      <p:sp>
        <p:nvSpPr>
          <p:cNvPr id="213" name="Google Shape;213;p34"/>
          <p:cNvSpPr txBox="1">
            <a:spLocks noGrp="1"/>
          </p:cNvSpPr>
          <p:nvPr>
            <p:ph type="title"/>
          </p:nvPr>
        </p:nvSpPr>
        <p:spPr>
          <a:xfrm>
            <a:off x="717418" y="966646"/>
            <a:ext cx="5808275" cy="610675"/>
          </a:xfrm>
          <a:prstGeom prst="rect">
            <a:avLst/>
          </a:prstGeom>
        </p:spPr>
        <p:txBody>
          <a:bodyPr spcFirstLastPara="1" wrap="square" lIns="91425" tIns="91425" rIns="91425" bIns="91425" anchor="t" anchorCtr="0">
            <a:noAutofit/>
          </a:bodyPr>
          <a:lstStyle/>
          <a:p>
            <a:r>
              <a:rPr lang="en-US" dirty="0" err="1"/>
              <a:t>Interpesonal</a:t>
            </a:r>
            <a:r>
              <a:rPr lang="en-US" dirty="0"/>
              <a:t> Skill</a:t>
            </a:r>
          </a:p>
        </p:txBody>
      </p:sp>
      <p:pic>
        <p:nvPicPr>
          <p:cNvPr id="215" name="Google Shape;215;p34"/>
          <p:cNvPicPr preferRelativeResize="0"/>
          <p:nvPr/>
        </p:nvPicPr>
        <p:blipFill rotWithShape="1">
          <a:blip r:embed="rId4">
            <a:alphaModFix/>
          </a:blip>
          <a:srcRect l="9" r="9"/>
          <a:stretch/>
        </p:blipFill>
        <p:spPr>
          <a:xfrm>
            <a:off x="7602129" y="2890738"/>
            <a:ext cx="1975524" cy="2100547"/>
          </a:xfrm>
          <a:prstGeom prst="rect">
            <a:avLst/>
          </a:prstGeom>
          <a:noFill/>
          <a:ln>
            <a:noFill/>
          </a:ln>
        </p:spPr>
      </p:pic>
      <p:pic>
        <p:nvPicPr>
          <p:cNvPr id="216" name="Google Shape;216;p34"/>
          <p:cNvPicPr preferRelativeResize="0"/>
          <p:nvPr/>
        </p:nvPicPr>
        <p:blipFill>
          <a:blip r:embed="rId5">
            <a:alphaModFix/>
          </a:blip>
          <a:stretch>
            <a:fillRect/>
          </a:stretch>
        </p:blipFill>
        <p:spPr>
          <a:xfrm>
            <a:off x="256913" y="257950"/>
            <a:ext cx="711124" cy="543948"/>
          </a:xfrm>
          <a:prstGeom prst="rect">
            <a:avLst/>
          </a:prstGeom>
          <a:noFill/>
          <a:ln>
            <a:noFill/>
          </a:ln>
        </p:spPr>
      </p:pic>
    </p:spTree>
    <p:extLst>
      <p:ext uri="{BB962C8B-B14F-4D97-AF65-F5344CB8AC3E}">
        <p14:creationId xmlns:p14="http://schemas.microsoft.com/office/powerpoint/2010/main" val="1324020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2">
                                            <p:txEl>
                                              <p:pRg st="0" end="0"/>
                                            </p:txEl>
                                          </p:spTgt>
                                        </p:tgtEl>
                                        <p:attrNameLst>
                                          <p:attrName>style.visibility</p:attrName>
                                        </p:attrNameLst>
                                      </p:cBhvr>
                                      <p:to>
                                        <p:strVal val="visible"/>
                                      </p:to>
                                    </p:set>
                                    <p:animEffect transition="in" filter="fade">
                                      <p:cBhvr>
                                        <p:cTn id="7" dur="500"/>
                                        <p:tgtEl>
                                          <p:spTgt spid="21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12">
                                            <p:txEl>
                                              <p:pRg st="1" end="1"/>
                                            </p:txEl>
                                          </p:spTgt>
                                        </p:tgtEl>
                                        <p:attrNameLst>
                                          <p:attrName>style.visibility</p:attrName>
                                        </p:attrNameLst>
                                      </p:cBhvr>
                                      <p:to>
                                        <p:strVal val="visible"/>
                                      </p:to>
                                    </p:set>
                                    <p:animEffect transition="in" filter="fade">
                                      <p:cBhvr>
                                        <p:cTn id="12" dur="500"/>
                                        <p:tgtEl>
                                          <p:spTgt spid="21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12">
                                            <p:txEl>
                                              <p:pRg st="2" end="2"/>
                                            </p:txEl>
                                          </p:spTgt>
                                        </p:tgtEl>
                                        <p:attrNameLst>
                                          <p:attrName>style.visibility</p:attrName>
                                        </p:attrNameLst>
                                      </p:cBhvr>
                                      <p:to>
                                        <p:strVal val="visible"/>
                                      </p:to>
                                    </p:set>
                                    <p:animEffect transition="in" filter="fade">
                                      <p:cBhvr>
                                        <p:cTn id="17" dur="500"/>
                                        <p:tgtEl>
                                          <p:spTgt spid="21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12">
                                            <p:txEl>
                                              <p:pRg st="3" end="3"/>
                                            </p:txEl>
                                          </p:spTgt>
                                        </p:tgtEl>
                                        <p:attrNameLst>
                                          <p:attrName>style.visibility</p:attrName>
                                        </p:attrNameLst>
                                      </p:cBhvr>
                                      <p:to>
                                        <p:strVal val="visible"/>
                                      </p:to>
                                    </p:set>
                                    <p:animEffect transition="in" filter="fade">
                                      <p:cBhvr>
                                        <p:cTn id="22" dur="500"/>
                                        <p:tgtEl>
                                          <p:spTgt spid="21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12">
                                            <p:txEl>
                                              <p:pRg st="4" end="4"/>
                                            </p:txEl>
                                          </p:spTgt>
                                        </p:tgtEl>
                                        <p:attrNameLst>
                                          <p:attrName>style.visibility</p:attrName>
                                        </p:attrNameLst>
                                      </p:cBhvr>
                                      <p:to>
                                        <p:strVal val="visible"/>
                                      </p:to>
                                    </p:set>
                                    <p:animEffect transition="in" filter="fade">
                                      <p:cBhvr>
                                        <p:cTn id="27" dur="500"/>
                                        <p:tgtEl>
                                          <p:spTgt spid="212">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12">
                                            <p:txEl>
                                              <p:pRg st="5" end="5"/>
                                            </p:txEl>
                                          </p:spTgt>
                                        </p:tgtEl>
                                        <p:attrNameLst>
                                          <p:attrName>style.visibility</p:attrName>
                                        </p:attrNameLst>
                                      </p:cBhvr>
                                      <p:to>
                                        <p:strVal val="visible"/>
                                      </p:to>
                                    </p:set>
                                    <p:animEffect transition="in" filter="fade">
                                      <p:cBhvr>
                                        <p:cTn id="32" dur="500"/>
                                        <p:tgtEl>
                                          <p:spTgt spid="21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2"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34"/>
          <p:cNvPicPr preferRelativeResize="0"/>
          <p:nvPr/>
        </p:nvPicPr>
        <p:blipFill>
          <a:blip r:embed="rId3">
            <a:alphaModFix/>
          </a:blip>
          <a:stretch>
            <a:fillRect/>
          </a:stretch>
        </p:blipFill>
        <p:spPr>
          <a:xfrm>
            <a:off x="7035372" y="4392976"/>
            <a:ext cx="416325" cy="610675"/>
          </a:xfrm>
          <a:prstGeom prst="rect">
            <a:avLst/>
          </a:prstGeom>
          <a:noFill/>
          <a:ln>
            <a:noFill/>
          </a:ln>
        </p:spPr>
      </p:pic>
      <p:sp>
        <p:nvSpPr>
          <p:cNvPr id="212" name="Google Shape;212;p34"/>
          <p:cNvSpPr txBox="1">
            <a:spLocks noGrp="1"/>
          </p:cNvSpPr>
          <p:nvPr>
            <p:ph type="body" idx="1"/>
          </p:nvPr>
        </p:nvSpPr>
        <p:spPr>
          <a:xfrm>
            <a:off x="717418" y="1655150"/>
            <a:ext cx="6734279" cy="1476000"/>
          </a:xfrm>
          <a:prstGeom prst="rect">
            <a:avLst/>
          </a:prstGeom>
        </p:spPr>
        <p:txBody>
          <a:bodyPr spcFirstLastPara="1" wrap="square" lIns="91425" tIns="91425" rIns="91425" bIns="91425" anchor="t" anchorCtr="0">
            <a:noAutofit/>
          </a:bodyPr>
          <a:lstStyle/>
          <a:p>
            <a:r>
              <a:rPr lang="en-US" sz="1600" dirty="0">
                <a:latin typeface="Josefin Sans" panose="00000500000000000000" pitchFamily="2" charset="0"/>
              </a:rPr>
              <a:t>A product that can be either a component of another item, an enhancement of an item, or an end item in itself;</a:t>
            </a:r>
          </a:p>
          <a:p>
            <a:r>
              <a:rPr lang="en-US" sz="1600" dirty="0">
                <a:latin typeface="Josefin Sans" panose="00000500000000000000" pitchFamily="2" charset="0"/>
              </a:rPr>
              <a:t>A service or a capability to perform a service (e.g., a business function that supports production or distribution);</a:t>
            </a:r>
          </a:p>
          <a:p>
            <a:r>
              <a:rPr lang="en-US" sz="1600" dirty="0">
                <a:latin typeface="Josefin Sans" panose="00000500000000000000" pitchFamily="2" charset="0"/>
              </a:rPr>
              <a:t>An improvement in the existing product or service lines (e.g., A Six Sigma project undertaken to reduce defects); or</a:t>
            </a:r>
          </a:p>
          <a:p>
            <a:r>
              <a:rPr lang="en-US" sz="1600" dirty="0">
                <a:latin typeface="Josefin Sans" panose="00000500000000000000" pitchFamily="2" charset="0"/>
              </a:rPr>
              <a:t>A result, such as an outcome or document (e.g., a research project that develops knowledge that can be used to determine whether a trend exists or a new process will benefit society).</a:t>
            </a:r>
          </a:p>
        </p:txBody>
      </p:sp>
      <p:sp>
        <p:nvSpPr>
          <p:cNvPr id="213" name="Google Shape;213;p34"/>
          <p:cNvSpPr txBox="1">
            <a:spLocks noGrp="1"/>
          </p:cNvSpPr>
          <p:nvPr>
            <p:ph type="title"/>
          </p:nvPr>
        </p:nvSpPr>
        <p:spPr>
          <a:xfrm>
            <a:off x="717418" y="966646"/>
            <a:ext cx="5808275" cy="610675"/>
          </a:xfrm>
          <a:prstGeom prst="rect">
            <a:avLst/>
          </a:prstGeom>
        </p:spPr>
        <p:txBody>
          <a:bodyPr spcFirstLastPara="1" wrap="square" lIns="91425" tIns="91425" rIns="91425" bIns="91425" anchor="t" anchorCtr="0">
            <a:noAutofit/>
          </a:bodyPr>
          <a:lstStyle/>
          <a:p>
            <a:r>
              <a:rPr lang="en-US" dirty="0"/>
              <a:t>A project can create</a:t>
            </a:r>
          </a:p>
        </p:txBody>
      </p:sp>
      <p:pic>
        <p:nvPicPr>
          <p:cNvPr id="215" name="Google Shape;215;p34"/>
          <p:cNvPicPr preferRelativeResize="0"/>
          <p:nvPr/>
        </p:nvPicPr>
        <p:blipFill rotWithShape="1">
          <a:blip r:embed="rId4">
            <a:alphaModFix/>
          </a:blip>
          <a:srcRect l="9" r="9"/>
          <a:stretch/>
        </p:blipFill>
        <p:spPr>
          <a:xfrm>
            <a:off x="7602129" y="2890738"/>
            <a:ext cx="1975524" cy="2100547"/>
          </a:xfrm>
          <a:prstGeom prst="rect">
            <a:avLst/>
          </a:prstGeom>
          <a:noFill/>
          <a:ln>
            <a:noFill/>
          </a:ln>
        </p:spPr>
      </p:pic>
      <p:pic>
        <p:nvPicPr>
          <p:cNvPr id="216" name="Google Shape;216;p34"/>
          <p:cNvPicPr preferRelativeResize="0"/>
          <p:nvPr/>
        </p:nvPicPr>
        <p:blipFill>
          <a:blip r:embed="rId5">
            <a:alphaModFix/>
          </a:blip>
          <a:stretch>
            <a:fillRect/>
          </a:stretch>
        </p:blipFill>
        <p:spPr>
          <a:xfrm>
            <a:off x="256913" y="257950"/>
            <a:ext cx="711124" cy="543948"/>
          </a:xfrm>
          <a:prstGeom prst="rect">
            <a:avLst/>
          </a:prstGeom>
          <a:noFill/>
          <a:ln>
            <a:noFill/>
          </a:ln>
        </p:spPr>
      </p:pic>
    </p:spTree>
    <p:extLst>
      <p:ext uri="{BB962C8B-B14F-4D97-AF65-F5344CB8AC3E}">
        <p14:creationId xmlns:p14="http://schemas.microsoft.com/office/powerpoint/2010/main" val="36896342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2">
                                            <p:txEl>
                                              <p:pRg st="0" end="0"/>
                                            </p:txEl>
                                          </p:spTgt>
                                        </p:tgtEl>
                                        <p:attrNameLst>
                                          <p:attrName>style.visibility</p:attrName>
                                        </p:attrNameLst>
                                      </p:cBhvr>
                                      <p:to>
                                        <p:strVal val="visible"/>
                                      </p:to>
                                    </p:set>
                                    <p:animEffect transition="in" filter="fade">
                                      <p:cBhvr>
                                        <p:cTn id="7" dur="500"/>
                                        <p:tgtEl>
                                          <p:spTgt spid="21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12">
                                            <p:txEl>
                                              <p:pRg st="1" end="1"/>
                                            </p:txEl>
                                          </p:spTgt>
                                        </p:tgtEl>
                                        <p:attrNameLst>
                                          <p:attrName>style.visibility</p:attrName>
                                        </p:attrNameLst>
                                      </p:cBhvr>
                                      <p:to>
                                        <p:strVal val="visible"/>
                                      </p:to>
                                    </p:set>
                                    <p:animEffect transition="in" filter="fade">
                                      <p:cBhvr>
                                        <p:cTn id="12" dur="500"/>
                                        <p:tgtEl>
                                          <p:spTgt spid="21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12">
                                            <p:txEl>
                                              <p:pRg st="2" end="2"/>
                                            </p:txEl>
                                          </p:spTgt>
                                        </p:tgtEl>
                                        <p:attrNameLst>
                                          <p:attrName>style.visibility</p:attrName>
                                        </p:attrNameLst>
                                      </p:cBhvr>
                                      <p:to>
                                        <p:strVal val="visible"/>
                                      </p:to>
                                    </p:set>
                                    <p:animEffect transition="in" filter="fade">
                                      <p:cBhvr>
                                        <p:cTn id="17" dur="500"/>
                                        <p:tgtEl>
                                          <p:spTgt spid="21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12">
                                            <p:txEl>
                                              <p:pRg st="3" end="3"/>
                                            </p:txEl>
                                          </p:spTgt>
                                        </p:tgtEl>
                                        <p:attrNameLst>
                                          <p:attrName>style.visibility</p:attrName>
                                        </p:attrNameLst>
                                      </p:cBhvr>
                                      <p:to>
                                        <p:strVal val="visible"/>
                                      </p:to>
                                    </p:set>
                                    <p:animEffect transition="in" filter="fade">
                                      <p:cBhvr>
                                        <p:cTn id="22" dur="500"/>
                                        <p:tgtEl>
                                          <p:spTgt spid="21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2"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34"/>
          <p:cNvPicPr preferRelativeResize="0"/>
          <p:nvPr/>
        </p:nvPicPr>
        <p:blipFill>
          <a:blip r:embed="rId3">
            <a:alphaModFix/>
          </a:blip>
          <a:stretch>
            <a:fillRect/>
          </a:stretch>
        </p:blipFill>
        <p:spPr>
          <a:xfrm>
            <a:off x="7035372" y="4392976"/>
            <a:ext cx="416325" cy="610675"/>
          </a:xfrm>
          <a:prstGeom prst="rect">
            <a:avLst/>
          </a:prstGeom>
          <a:noFill/>
          <a:ln>
            <a:noFill/>
          </a:ln>
        </p:spPr>
      </p:pic>
      <p:sp>
        <p:nvSpPr>
          <p:cNvPr id="212" name="Google Shape;212;p34"/>
          <p:cNvSpPr txBox="1">
            <a:spLocks noGrp="1"/>
          </p:cNvSpPr>
          <p:nvPr>
            <p:ph type="body" idx="1"/>
          </p:nvPr>
        </p:nvSpPr>
        <p:spPr>
          <a:xfrm>
            <a:off x="717418" y="1655150"/>
            <a:ext cx="6734279" cy="1476000"/>
          </a:xfrm>
          <a:prstGeom prst="rect">
            <a:avLst/>
          </a:prstGeom>
        </p:spPr>
        <p:txBody>
          <a:bodyPr spcFirstLastPara="1" wrap="square" lIns="91425" tIns="91425" rIns="91425" bIns="91425" anchor="t" anchorCtr="0">
            <a:noAutofit/>
          </a:bodyPr>
          <a:lstStyle/>
          <a:p>
            <a:r>
              <a:rPr lang="en-US" sz="1600" dirty="0">
                <a:latin typeface="Josefin Sans" panose="00000500000000000000" pitchFamily="2" charset="0"/>
              </a:rPr>
              <a:t>Developing a new product, service, or result;</a:t>
            </a:r>
          </a:p>
          <a:p>
            <a:r>
              <a:rPr lang="en-US" sz="1600" dirty="0">
                <a:latin typeface="Josefin Sans" panose="00000500000000000000" pitchFamily="2" charset="0"/>
              </a:rPr>
              <a:t>Effecting a change in the structure, processes, staffing, or style of an organization;</a:t>
            </a:r>
          </a:p>
          <a:p>
            <a:r>
              <a:rPr lang="en-US" sz="1600" dirty="0">
                <a:latin typeface="Josefin Sans" panose="00000500000000000000" pitchFamily="2" charset="0"/>
              </a:rPr>
              <a:t>Developing or acquiring a new or modified information system (hardware or software);</a:t>
            </a:r>
          </a:p>
          <a:p>
            <a:r>
              <a:rPr lang="en-US" sz="1600" dirty="0">
                <a:latin typeface="Josefin Sans" panose="00000500000000000000" pitchFamily="2" charset="0"/>
              </a:rPr>
              <a:t>Conducting a research effort whose outcome will be aptly recorded;</a:t>
            </a:r>
          </a:p>
          <a:p>
            <a:r>
              <a:rPr lang="en-US" sz="1600" dirty="0">
                <a:latin typeface="Josefin Sans" panose="00000500000000000000" pitchFamily="2" charset="0"/>
              </a:rPr>
              <a:t>Constructing a building, industrial plant, or infrastructure; or</a:t>
            </a:r>
          </a:p>
          <a:p>
            <a:r>
              <a:rPr lang="en-US" sz="1600" dirty="0">
                <a:latin typeface="Josefin Sans" panose="00000500000000000000" pitchFamily="2" charset="0"/>
              </a:rPr>
              <a:t>Implementing, improving, or enhancing existing business processes and procedures.</a:t>
            </a:r>
          </a:p>
        </p:txBody>
      </p:sp>
      <p:sp>
        <p:nvSpPr>
          <p:cNvPr id="9" name="Google Shape;213;p34">
            <a:extLst>
              <a:ext uri="{FF2B5EF4-FFF2-40B4-BE49-F238E27FC236}">
                <a16:creationId xmlns:a16="http://schemas.microsoft.com/office/drawing/2014/main" xmlns="" id="{63E5B8BC-9536-417B-B670-B6E42C9489CD}"/>
              </a:ext>
            </a:extLst>
          </p:cNvPr>
          <p:cNvSpPr txBox="1">
            <a:spLocks noGrp="1"/>
          </p:cNvSpPr>
          <p:nvPr>
            <p:ph type="title"/>
          </p:nvPr>
        </p:nvSpPr>
        <p:spPr>
          <a:xfrm>
            <a:off x="802168" y="721319"/>
            <a:ext cx="5808275" cy="610675"/>
          </a:xfrm>
          <a:prstGeom prst="rect">
            <a:avLst/>
          </a:prstGeom>
        </p:spPr>
        <p:txBody>
          <a:bodyPr spcFirstLastPara="1" wrap="square" lIns="91425" tIns="91425" rIns="91425" bIns="91425" anchor="t" anchorCtr="0">
            <a:noAutofit/>
          </a:bodyPr>
          <a:lstStyle/>
          <a:p>
            <a:pPr lvl="0"/>
            <a:r>
              <a:rPr lang="en-US" dirty="0"/>
              <a:t>Examples of projects include, but are not limited to:</a:t>
            </a:r>
            <a:endParaRPr sz="2800" dirty="0"/>
          </a:p>
        </p:txBody>
      </p:sp>
      <p:pic>
        <p:nvPicPr>
          <p:cNvPr id="215" name="Google Shape;215;p34"/>
          <p:cNvPicPr preferRelativeResize="0"/>
          <p:nvPr/>
        </p:nvPicPr>
        <p:blipFill rotWithShape="1">
          <a:blip r:embed="rId4">
            <a:alphaModFix/>
          </a:blip>
          <a:srcRect l="9" r="9"/>
          <a:stretch/>
        </p:blipFill>
        <p:spPr>
          <a:xfrm>
            <a:off x="7602129" y="2890738"/>
            <a:ext cx="1975524" cy="2100547"/>
          </a:xfrm>
          <a:prstGeom prst="rect">
            <a:avLst/>
          </a:prstGeom>
          <a:noFill/>
          <a:ln>
            <a:noFill/>
          </a:ln>
        </p:spPr>
      </p:pic>
      <p:pic>
        <p:nvPicPr>
          <p:cNvPr id="216" name="Google Shape;216;p34"/>
          <p:cNvPicPr preferRelativeResize="0"/>
          <p:nvPr/>
        </p:nvPicPr>
        <p:blipFill>
          <a:blip r:embed="rId5">
            <a:alphaModFix/>
          </a:blip>
          <a:stretch>
            <a:fillRect/>
          </a:stretch>
        </p:blipFill>
        <p:spPr>
          <a:xfrm>
            <a:off x="256913" y="257950"/>
            <a:ext cx="711124" cy="543948"/>
          </a:xfrm>
          <a:prstGeom prst="rect">
            <a:avLst/>
          </a:prstGeom>
          <a:noFill/>
          <a:ln>
            <a:noFill/>
          </a:ln>
        </p:spPr>
      </p:pic>
    </p:spTree>
    <p:extLst>
      <p:ext uri="{BB962C8B-B14F-4D97-AF65-F5344CB8AC3E}">
        <p14:creationId xmlns:p14="http://schemas.microsoft.com/office/powerpoint/2010/main" val="7105218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2">
                                            <p:txEl>
                                              <p:pRg st="0" end="0"/>
                                            </p:txEl>
                                          </p:spTgt>
                                        </p:tgtEl>
                                        <p:attrNameLst>
                                          <p:attrName>style.visibility</p:attrName>
                                        </p:attrNameLst>
                                      </p:cBhvr>
                                      <p:to>
                                        <p:strVal val="visible"/>
                                      </p:to>
                                    </p:set>
                                    <p:animEffect transition="in" filter="fade">
                                      <p:cBhvr>
                                        <p:cTn id="7" dur="500"/>
                                        <p:tgtEl>
                                          <p:spTgt spid="21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12">
                                            <p:txEl>
                                              <p:pRg st="1" end="1"/>
                                            </p:txEl>
                                          </p:spTgt>
                                        </p:tgtEl>
                                        <p:attrNameLst>
                                          <p:attrName>style.visibility</p:attrName>
                                        </p:attrNameLst>
                                      </p:cBhvr>
                                      <p:to>
                                        <p:strVal val="visible"/>
                                      </p:to>
                                    </p:set>
                                    <p:animEffect transition="in" filter="fade">
                                      <p:cBhvr>
                                        <p:cTn id="12" dur="500"/>
                                        <p:tgtEl>
                                          <p:spTgt spid="21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12">
                                            <p:txEl>
                                              <p:pRg st="2" end="2"/>
                                            </p:txEl>
                                          </p:spTgt>
                                        </p:tgtEl>
                                        <p:attrNameLst>
                                          <p:attrName>style.visibility</p:attrName>
                                        </p:attrNameLst>
                                      </p:cBhvr>
                                      <p:to>
                                        <p:strVal val="visible"/>
                                      </p:to>
                                    </p:set>
                                    <p:animEffect transition="in" filter="fade">
                                      <p:cBhvr>
                                        <p:cTn id="17" dur="500"/>
                                        <p:tgtEl>
                                          <p:spTgt spid="21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12">
                                            <p:txEl>
                                              <p:pRg st="3" end="3"/>
                                            </p:txEl>
                                          </p:spTgt>
                                        </p:tgtEl>
                                        <p:attrNameLst>
                                          <p:attrName>style.visibility</p:attrName>
                                        </p:attrNameLst>
                                      </p:cBhvr>
                                      <p:to>
                                        <p:strVal val="visible"/>
                                      </p:to>
                                    </p:set>
                                    <p:animEffect transition="in" filter="fade">
                                      <p:cBhvr>
                                        <p:cTn id="22" dur="500"/>
                                        <p:tgtEl>
                                          <p:spTgt spid="21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12">
                                            <p:txEl>
                                              <p:pRg st="4" end="4"/>
                                            </p:txEl>
                                          </p:spTgt>
                                        </p:tgtEl>
                                        <p:attrNameLst>
                                          <p:attrName>style.visibility</p:attrName>
                                        </p:attrNameLst>
                                      </p:cBhvr>
                                      <p:to>
                                        <p:strVal val="visible"/>
                                      </p:to>
                                    </p:set>
                                    <p:animEffect transition="in" filter="fade">
                                      <p:cBhvr>
                                        <p:cTn id="27" dur="500"/>
                                        <p:tgtEl>
                                          <p:spTgt spid="212">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12">
                                            <p:txEl>
                                              <p:pRg st="5" end="5"/>
                                            </p:txEl>
                                          </p:spTgt>
                                        </p:tgtEl>
                                        <p:attrNameLst>
                                          <p:attrName>style.visibility</p:attrName>
                                        </p:attrNameLst>
                                      </p:cBhvr>
                                      <p:to>
                                        <p:strVal val="visible"/>
                                      </p:to>
                                    </p:set>
                                    <p:animEffect transition="in" filter="fade">
                                      <p:cBhvr>
                                        <p:cTn id="32" dur="500"/>
                                        <p:tgtEl>
                                          <p:spTgt spid="21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2"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34"/>
          <p:cNvPicPr preferRelativeResize="0"/>
          <p:nvPr/>
        </p:nvPicPr>
        <p:blipFill>
          <a:blip r:embed="rId3">
            <a:alphaModFix/>
          </a:blip>
          <a:stretch>
            <a:fillRect/>
          </a:stretch>
        </p:blipFill>
        <p:spPr>
          <a:xfrm>
            <a:off x="7035372" y="4392976"/>
            <a:ext cx="416325" cy="610675"/>
          </a:xfrm>
          <a:prstGeom prst="rect">
            <a:avLst/>
          </a:prstGeom>
          <a:noFill/>
          <a:ln>
            <a:noFill/>
          </a:ln>
        </p:spPr>
      </p:pic>
      <p:sp>
        <p:nvSpPr>
          <p:cNvPr id="212" name="Google Shape;212;p34"/>
          <p:cNvSpPr txBox="1">
            <a:spLocks noGrp="1"/>
          </p:cNvSpPr>
          <p:nvPr>
            <p:ph type="body" idx="1"/>
          </p:nvPr>
        </p:nvSpPr>
        <p:spPr>
          <a:xfrm>
            <a:off x="717418" y="1655150"/>
            <a:ext cx="6734279" cy="1476000"/>
          </a:xfrm>
          <a:prstGeom prst="rect">
            <a:avLst/>
          </a:prstGeom>
        </p:spPr>
        <p:txBody>
          <a:bodyPr spcFirstLastPara="1" wrap="square" lIns="91425" tIns="91425" rIns="91425" bIns="91425" anchor="t" anchorCtr="0">
            <a:noAutofit/>
          </a:bodyPr>
          <a:lstStyle/>
          <a:p>
            <a:r>
              <a:rPr lang="en-US" sz="1600" dirty="0">
                <a:latin typeface="Josefin Sans" panose="00000500000000000000" pitchFamily="2" charset="0"/>
              </a:rPr>
              <a:t>Project management is the application of knowledge, skills, tools, and techniques to project activities to meet the project requirements.</a:t>
            </a:r>
          </a:p>
          <a:p>
            <a:r>
              <a:rPr lang="en-US" sz="1600" dirty="0">
                <a:latin typeface="Josefin Sans" panose="00000500000000000000" pitchFamily="2" charset="0"/>
              </a:rPr>
              <a:t>Project management is accomplished through the appropriate application and integration of the 47 logically grouped project management processes, which are categorized into five Process Groups.</a:t>
            </a:r>
          </a:p>
        </p:txBody>
      </p:sp>
      <p:sp>
        <p:nvSpPr>
          <p:cNvPr id="213" name="Google Shape;213;p34"/>
          <p:cNvSpPr txBox="1">
            <a:spLocks noGrp="1"/>
          </p:cNvSpPr>
          <p:nvPr>
            <p:ph type="title"/>
          </p:nvPr>
        </p:nvSpPr>
        <p:spPr>
          <a:xfrm>
            <a:off x="717418" y="966646"/>
            <a:ext cx="5808275" cy="610675"/>
          </a:xfrm>
          <a:prstGeom prst="rect">
            <a:avLst/>
          </a:prstGeom>
        </p:spPr>
        <p:txBody>
          <a:bodyPr spcFirstLastPara="1" wrap="square" lIns="91425" tIns="91425" rIns="91425" bIns="91425" anchor="t" anchorCtr="0">
            <a:noAutofit/>
          </a:bodyPr>
          <a:lstStyle/>
          <a:p>
            <a:r>
              <a:rPr lang="en-US" b="1" dirty="0"/>
              <a:t>What is Project Management?</a:t>
            </a:r>
            <a:endParaRPr lang="en-US" dirty="0"/>
          </a:p>
        </p:txBody>
      </p:sp>
      <p:pic>
        <p:nvPicPr>
          <p:cNvPr id="215" name="Google Shape;215;p34"/>
          <p:cNvPicPr preferRelativeResize="0"/>
          <p:nvPr/>
        </p:nvPicPr>
        <p:blipFill rotWithShape="1">
          <a:blip r:embed="rId4">
            <a:alphaModFix/>
          </a:blip>
          <a:srcRect l="9" r="9"/>
          <a:stretch/>
        </p:blipFill>
        <p:spPr>
          <a:xfrm>
            <a:off x="7602129" y="2890738"/>
            <a:ext cx="1975524" cy="2100547"/>
          </a:xfrm>
          <a:prstGeom prst="rect">
            <a:avLst/>
          </a:prstGeom>
          <a:noFill/>
          <a:ln>
            <a:noFill/>
          </a:ln>
        </p:spPr>
      </p:pic>
      <p:pic>
        <p:nvPicPr>
          <p:cNvPr id="216" name="Google Shape;216;p34"/>
          <p:cNvPicPr preferRelativeResize="0"/>
          <p:nvPr/>
        </p:nvPicPr>
        <p:blipFill>
          <a:blip r:embed="rId5">
            <a:alphaModFix/>
          </a:blip>
          <a:stretch>
            <a:fillRect/>
          </a:stretch>
        </p:blipFill>
        <p:spPr>
          <a:xfrm>
            <a:off x="256913" y="257950"/>
            <a:ext cx="711124" cy="543948"/>
          </a:xfrm>
          <a:prstGeom prst="rect">
            <a:avLst/>
          </a:prstGeom>
          <a:noFill/>
          <a:ln>
            <a:noFill/>
          </a:ln>
        </p:spPr>
      </p:pic>
    </p:spTree>
    <p:extLst>
      <p:ext uri="{BB962C8B-B14F-4D97-AF65-F5344CB8AC3E}">
        <p14:creationId xmlns:p14="http://schemas.microsoft.com/office/powerpoint/2010/main" val="1520990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2">
                                            <p:txEl>
                                              <p:pRg st="0" end="0"/>
                                            </p:txEl>
                                          </p:spTgt>
                                        </p:tgtEl>
                                        <p:attrNameLst>
                                          <p:attrName>style.visibility</p:attrName>
                                        </p:attrNameLst>
                                      </p:cBhvr>
                                      <p:to>
                                        <p:strVal val="visible"/>
                                      </p:to>
                                    </p:set>
                                    <p:animEffect transition="in" filter="fade">
                                      <p:cBhvr>
                                        <p:cTn id="7" dur="500"/>
                                        <p:tgtEl>
                                          <p:spTgt spid="21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12">
                                            <p:txEl>
                                              <p:pRg st="1" end="1"/>
                                            </p:txEl>
                                          </p:spTgt>
                                        </p:tgtEl>
                                        <p:attrNameLst>
                                          <p:attrName>style.visibility</p:attrName>
                                        </p:attrNameLst>
                                      </p:cBhvr>
                                      <p:to>
                                        <p:strVal val="visible"/>
                                      </p:to>
                                    </p:set>
                                    <p:animEffect transition="in" filter="fade">
                                      <p:cBhvr>
                                        <p:cTn id="12" dur="500"/>
                                        <p:tgtEl>
                                          <p:spTgt spid="21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2"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34"/>
          <p:cNvPicPr preferRelativeResize="0"/>
          <p:nvPr/>
        </p:nvPicPr>
        <p:blipFill>
          <a:blip r:embed="rId3">
            <a:alphaModFix/>
          </a:blip>
          <a:stretch>
            <a:fillRect/>
          </a:stretch>
        </p:blipFill>
        <p:spPr>
          <a:xfrm>
            <a:off x="7035372" y="4392976"/>
            <a:ext cx="416325" cy="610675"/>
          </a:xfrm>
          <a:prstGeom prst="rect">
            <a:avLst/>
          </a:prstGeom>
          <a:noFill/>
          <a:ln>
            <a:noFill/>
          </a:ln>
        </p:spPr>
      </p:pic>
      <p:sp>
        <p:nvSpPr>
          <p:cNvPr id="212" name="Google Shape;212;p34"/>
          <p:cNvSpPr txBox="1">
            <a:spLocks noGrp="1"/>
          </p:cNvSpPr>
          <p:nvPr>
            <p:ph type="body" idx="1"/>
          </p:nvPr>
        </p:nvSpPr>
        <p:spPr>
          <a:xfrm>
            <a:off x="717418" y="1655150"/>
            <a:ext cx="6734279" cy="1476000"/>
          </a:xfrm>
          <a:prstGeom prst="rect">
            <a:avLst/>
          </a:prstGeom>
        </p:spPr>
        <p:txBody>
          <a:bodyPr spcFirstLastPara="1" wrap="square" lIns="91425" tIns="91425" rIns="91425" bIns="91425" anchor="t" anchorCtr="0">
            <a:noAutofit/>
          </a:bodyPr>
          <a:lstStyle/>
          <a:p>
            <a:r>
              <a:rPr lang="en-US" sz="1600" dirty="0">
                <a:latin typeface="Josefin Sans" panose="00000500000000000000" pitchFamily="2" charset="0"/>
              </a:rPr>
              <a:t>Initiating,</a:t>
            </a:r>
          </a:p>
          <a:p>
            <a:r>
              <a:rPr lang="en-US" sz="1600" dirty="0">
                <a:latin typeface="Josefin Sans" panose="00000500000000000000" pitchFamily="2" charset="0"/>
              </a:rPr>
              <a:t>Planning,</a:t>
            </a:r>
          </a:p>
          <a:p>
            <a:r>
              <a:rPr lang="en-US" sz="1600" dirty="0">
                <a:latin typeface="Josefin Sans" panose="00000500000000000000" pitchFamily="2" charset="0"/>
              </a:rPr>
              <a:t>Executing,</a:t>
            </a:r>
          </a:p>
          <a:p>
            <a:r>
              <a:rPr lang="en-US" sz="1600" dirty="0">
                <a:latin typeface="Josefin Sans" panose="00000500000000000000" pitchFamily="2" charset="0"/>
              </a:rPr>
              <a:t>Monitoring and Controlling, and</a:t>
            </a:r>
          </a:p>
          <a:p>
            <a:r>
              <a:rPr lang="en-US" sz="1600" dirty="0">
                <a:latin typeface="Josefin Sans" panose="00000500000000000000" pitchFamily="2" charset="0"/>
              </a:rPr>
              <a:t>Closing.</a:t>
            </a:r>
          </a:p>
        </p:txBody>
      </p:sp>
      <p:sp>
        <p:nvSpPr>
          <p:cNvPr id="213" name="Google Shape;213;p34"/>
          <p:cNvSpPr txBox="1">
            <a:spLocks noGrp="1"/>
          </p:cNvSpPr>
          <p:nvPr>
            <p:ph type="title"/>
          </p:nvPr>
        </p:nvSpPr>
        <p:spPr>
          <a:xfrm>
            <a:off x="717418" y="966646"/>
            <a:ext cx="5808275" cy="610675"/>
          </a:xfrm>
          <a:prstGeom prst="rect">
            <a:avLst/>
          </a:prstGeom>
        </p:spPr>
        <p:txBody>
          <a:bodyPr spcFirstLastPara="1" wrap="square" lIns="91425" tIns="91425" rIns="91425" bIns="91425" anchor="t" anchorCtr="0">
            <a:noAutofit/>
          </a:bodyPr>
          <a:lstStyle/>
          <a:p>
            <a:r>
              <a:rPr lang="en-US" b="1" dirty="0"/>
              <a:t>Process Groups are:</a:t>
            </a:r>
            <a:endParaRPr lang="en-US" dirty="0"/>
          </a:p>
        </p:txBody>
      </p:sp>
      <p:pic>
        <p:nvPicPr>
          <p:cNvPr id="215" name="Google Shape;215;p34"/>
          <p:cNvPicPr preferRelativeResize="0"/>
          <p:nvPr/>
        </p:nvPicPr>
        <p:blipFill rotWithShape="1">
          <a:blip r:embed="rId4">
            <a:alphaModFix/>
          </a:blip>
          <a:srcRect l="9" r="9"/>
          <a:stretch/>
        </p:blipFill>
        <p:spPr>
          <a:xfrm>
            <a:off x="7602129" y="2890738"/>
            <a:ext cx="1975524" cy="2100547"/>
          </a:xfrm>
          <a:prstGeom prst="rect">
            <a:avLst/>
          </a:prstGeom>
          <a:noFill/>
          <a:ln>
            <a:noFill/>
          </a:ln>
        </p:spPr>
      </p:pic>
      <p:pic>
        <p:nvPicPr>
          <p:cNvPr id="216" name="Google Shape;216;p34"/>
          <p:cNvPicPr preferRelativeResize="0"/>
          <p:nvPr/>
        </p:nvPicPr>
        <p:blipFill>
          <a:blip r:embed="rId5">
            <a:alphaModFix/>
          </a:blip>
          <a:stretch>
            <a:fillRect/>
          </a:stretch>
        </p:blipFill>
        <p:spPr>
          <a:xfrm>
            <a:off x="256913" y="257950"/>
            <a:ext cx="711124" cy="543948"/>
          </a:xfrm>
          <a:prstGeom prst="rect">
            <a:avLst/>
          </a:prstGeom>
          <a:noFill/>
          <a:ln>
            <a:noFill/>
          </a:ln>
        </p:spPr>
      </p:pic>
    </p:spTree>
    <p:extLst>
      <p:ext uri="{BB962C8B-B14F-4D97-AF65-F5344CB8AC3E}">
        <p14:creationId xmlns:p14="http://schemas.microsoft.com/office/powerpoint/2010/main" val="2245343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2">
                                            <p:txEl>
                                              <p:pRg st="0" end="0"/>
                                            </p:txEl>
                                          </p:spTgt>
                                        </p:tgtEl>
                                        <p:attrNameLst>
                                          <p:attrName>style.visibility</p:attrName>
                                        </p:attrNameLst>
                                      </p:cBhvr>
                                      <p:to>
                                        <p:strVal val="visible"/>
                                      </p:to>
                                    </p:set>
                                    <p:animEffect transition="in" filter="fade">
                                      <p:cBhvr>
                                        <p:cTn id="7" dur="500"/>
                                        <p:tgtEl>
                                          <p:spTgt spid="21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12">
                                            <p:txEl>
                                              <p:pRg st="1" end="1"/>
                                            </p:txEl>
                                          </p:spTgt>
                                        </p:tgtEl>
                                        <p:attrNameLst>
                                          <p:attrName>style.visibility</p:attrName>
                                        </p:attrNameLst>
                                      </p:cBhvr>
                                      <p:to>
                                        <p:strVal val="visible"/>
                                      </p:to>
                                    </p:set>
                                    <p:animEffect transition="in" filter="fade">
                                      <p:cBhvr>
                                        <p:cTn id="12" dur="500"/>
                                        <p:tgtEl>
                                          <p:spTgt spid="21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12">
                                            <p:txEl>
                                              <p:pRg st="2" end="2"/>
                                            </p:txEl>
                                          </p:spTgt>
                                        </p:tgtEl>
                                        <p:attrNameLst>
                                          <p:attrName>style.visibility</p:attrName>
                                        </p:attrNameLst>
                                      </p:cBhvr>
                                      <p:to>
                                        <p:strVal val="visible"/>
                                      </p:to>
                                    </p:set>
                                    <p:animEffect transition="in" filter="fade">
                                      <p:cBhvr>
                                        <p:cTn id="17" dur="500"/>
                                        <p:tgtEl>
                                          <p:spTgt spid="21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12">
                                            <p:txEl>
                                              <p:pRg st="3" end="3"/>
                                            </p:txEl>
                                          </p:spTgt>
                                        </p:tgtEl>
                                        <p:attrNameLst>
                                          <p:attrName>style.visibility</p:attrName>
                                        </p:attrNameLst>
                                      </p:cBhvr>
                                      <p:to>
                                        <p:strVal val="visible"/>
                                      </p:to>
                                    </p:set>
                                    <p:animEffect transition="in" filter="fade">
                                      <p:cBhvr>
                                        <p:cTn id="22" dur="500"/>
                                        <p:tgtEl>
                                          <p:spTgt spid="21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12">
                                            <p:txEl>
                                              <p:pRg st="4" end="4"/>
                                            </p:txEl>
                                          </p:spTgt>
                                        </p:tgtEl>
                                        <p:attrNameLst>
                                          <p:attrName>style.visibility</p:attrName>
                                        </p:attrNameLst>
                                      </p:cBhvr>
                                      <p:to>
                                        <p:strVal val="visible"/>
                                      </p:to>
                                    </p:set>
                                    <p:animEffect transition="in" filter="fade">
                                      <p:cBhvr>
                                        <p:cTn id="27" dur="500"/>
                                        <p:tgtEl>
                                          <p:spTgt spid="21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2"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34"/>
          <p:cNvPicPr preferRelativeResize="0"/>
          <p:nvPr/>
        </p:nvPicPr>
        <p:blipFill>
          <a:blip r:embed="rId3">
            <a:alphaModFix/>
          </a:blip>
          <a:stretch>
            <a:fillRect/>
          </a:stretch>
        </p:blipFill>
        <p:spPr>
          <a:xfrm>
            <a:off x="7035372" y="4392976"/>
            <a:ext cx="416325" cy="610675"/>
          </a:xfrm>
          <a:prstGeom prst="rect">
            <a:avLst/>
          </a:prstGeom>
          <a:noFill/>
          <a:ln>
            <a:noFill/>
          </a:ln>
        </p:spPr>
      </p:pic>
      <p:sp>
        <p:nvSpPr>
          <p:cNvPr id="212" name="Google Shape;212;p34"/>
          <p:cNvSpPr txBox="1">
            <a:spLocks noGrp="1"/>
          </p:cNvSpPr>
          <p:nvPr>
            <p:ph type="body" idx="1"/>
          </p:nvPr>
        </p:nvSpPr>
        <p:spPr>
          <a:xfrm>
            <a:off x="717418" y="1655150"/>
            <a:ext cx="6734279" cy="1476000"/>
          </a:xfrm>
          <a:prstGeom prst="rect">
            <a:avLst/>
          </a:prstGeom>
        </p:spPr>
        <p:txBody>
          <a:bodyPr spcFirstLastPara="1" wrap="square" lIns="91425" tIns="91425" rIns="91425" bIns="91425" anchor="t" anchorCtr="0">
            <a:noAutofit/>
          </a:bodyPr>
          <a:lstStyle/>
          <a:p>
            <a:r>
              <a:rPr lang="en-US" sz="1600" dirty="0">
                <a:latin typeface="Josefin Sans" panose="00000500000000000000" pitchFamily="2" charset="0"/>
              </a:rPr>
              <a:t>Identifying requirements;</a:t>
            </a:r>
          </a:p>
          <a:p>
            <a:r>
              <a:rPr lang="en-US" sz="1600" dirty="0">
                <a:latin typeface="Josefin Sans" panose="00000500000000000000" pitchFamily="2" charset="0"/>
              </a:rPr>
              <a:t>Addressing the various needs, concerns, and expectations of the stakeholders in planning and executing the project;</a:t>
            </a:r>
          </a:p>
          <a:p>
            <a:r>
              <a:rPr lang="en-US" sz="1600" dirty="0">
                <a:latin typeface="Josefin Sans" panose="00000500000000000000" pitchFamily="2" charset="0"/>
              </a:rPr>
              <a:t>Setting up, maintaining, and carrying out communications among stakeholders that are active, effective, and collaborative in nature;</a:t>
            </a:r>
          </a:p>
          <a:p>
            <a:r>
              <a:rPr lang="en-US" sz="1600" dirty="0">
                <a:latin typeface="Josefin Sans" panose="00000500000000000000" pitchFamily="2" charset="0"/>
              </a:rPr>
              <a:t>Managing stakeholders towards meeting project requirements and creating project deliverables;</a:t>
            </a:r>
          </a:p>
        </p:txBody>
      </p:sp>
      <p:sp>
        <p:nvSpPr>
          <p:cNvPr id="213" name="Google Shape;213;p34"/>
          <p:cNvSpPr txBox="1">
            <a:spLocks noGrp="1"/>
          </p:cNvSpPr>
          <p:nvPr>
            <p:ph type="title"/>
          </p:nvPr>
        </p:nvSpPr>
        <p:spPr>
          <a:xfrm>
            <a:off x="794704" y="735462"/>
            <a:ext cx="6807425" cy="610675"/>
          </a:xfrm>
          <a:prstGeom prst="rect">
            <a:avLst/>
          </a:prstGeom>
        </p:spPr>
        <p:txBody>
          <a:bodyPr spcFirstLastPara="1" wrap="square" lIns="91425" tIns="91425" rIns="91425" bIns="91425" anchor="t" anchorCtr="0">
            <a:noAutofit/>
          </a:bodyPr>
          <a:lstStyle/>
          <a:p>
            <a:r>
              <a:rPr lang="en-US" dirty="0"/>
              <a:t>Managing a project typically includes, but is not limited to:</a:t>
            </a:r>
          </a:p>
        </p:txBody>
      </p:sp>
      <p:pic>
        <p:nvPicPr>
          <p:cNvPr id="215" name="Google Shape;215;p34"/>
          <p:cNvPicPr preferRelativeResize="0"/>
          <p:nvPr/>
        </p:nvPicPr>
        <p:blipFill rotWithShape="1">
          <a:blip r:embed="rId4">
            <a:alphaModFix/>
          </a:blip>
          <a:srcRect l="9" r="9"/>
          <a:stretch/>
        </p:blipFill>
        <p:spPr>
          <a:xfrm>
            <a:off x="7602129" y="2890738"/>
            <a:ext cx="1975524" cy="2100547"/>
          </a:xfrm>
          <a:prstGeom prst="rect">
            <a:avLst/>
          </a:prstGeom>
          <a:noFill/>
          <a:ln>
            <a:noFill/>
          </a:ln>
        </p:spPr>
      </p:pic>
      <p:pic>
        <p:nvPicPr>
          <p:cNvPr id="216" name="Google Shape;216;p34"/>
          <p:cNvPicPr preferRelativeResize="0"/>
          <p:nvPr/>
        </p:nvPicPr>
        <p:blipFill>
          <a:blip r:embed="rId5">
            <a:alphaModFix/>
          </a:blip>
          <a:stretch>
            <a:fillRect/>
          </a:stretch>
        </p:blipFill>
        <p:spPr>
          <a:xfrm>
            <a:off x="256913" y="257950"/>
            <a:ext cx="711124" cy="543948"/>
          </a:xfrm>
          <a:prstGeom prst="rect">
            <a:avLst/>
          </a:prstGeom>
          <a:noFill/>
          <a:ln>
            <a:noFill/>
          </a:ln>
        </p:spPr>
      </p:pic>
    </p:spTree>
    <p:extLst>
      <p:ext uri="{BB962C8B-B14F-4D97-AF65-F5344CB8AC3E}">
        <p14:creationId xmlns:p14="http://schemas.microsoft.com/office/powerpoint/2010/main" val="3015417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2">
                                            <p:txEl>
                                              <p:pRg st="0" end="0"/>
                                            </p:txEl>
                                          </p:spTgt>
                                        </p:tgtEl>
                                        <p:attrNameLst>
                                          <p:attrName>style.visibility</p:attrName>
                                        </p:attrNameLst>
                                      </p:cBhvr>
                                      <p:to>
                                        <p:strVal val="visible"/>
                                      </p:to>
                                    </p:set>
                                    <p:animEffect transition="in" filter="fade">
                                      <p:cBhvr>
                                        <p:cTn id="7" dur="500"/>
                                        <p:tgtEl>
                                          <p:spTgt spid="21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12">
                                            <p:txEl>
                                              <p:pRg st="1" end="1"/>
                                            </p:txEl>
                                          </p:spTgt>
                                        </p:tgtEl>
                                        <p:attrNameLst>
                                          <p:attrName>style.visibility</p:attrName>
                                        </p:attrNameLst>
                                      </p:cBhvr>
                                      <p:to>
                                        <p:strVal val="visible"/>
                                      </p:to>
                                    </p:set>
                                    <p:animEffect transition="in" filter="fade">
                                      <p:cBhvr>
                                        <p:cTn id="12" dur="500"/>
                                        <p:tgtEl>
                                          <p:spTgt spid="21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12">
                                            <p:txEl>
                                              <p:pRg st="2" end="2"/>
                                            </p:txEl>
                                          </p:spTgt>
                                        </p:tgtEl>
                                        <p:attrNameLst>
                                          <p:attrName>style.visibility</p:attrName>
                                        </p:attrNameLst>
                                      </p:cBhvr>
                                      <p:to>
                                        <p:strVal val="visible"/>
                                      </p:to>
                                    </p:set>
                                    <p:animEffect transition="in" filter="fade">
                                      <p:cBhvr>
                                        <p:cTn id="17" dur="500"/>
                                        <p:tgtEl>
                                          <p:spTgt spid="21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12">
                                            <p:txEl>
                                              <p:pRg st="3" end="3"/>
                                            </p:txEl>
                                          </p:spTgt>
                                        </p:tgtEl>
                                        <p:attrNameLst>
                                          <p:attrName>style.visibility</p:attrName>
                                        </p:attrNameLst>
                                      </p:cBhvr>
                                      <p:to>
                                        <p:strVal val="visible"/>
                                      </p:to>
                                    </p:set>
                                    <p:animEffect transition="in" filter="fade">
                                      <p:cBhvr>
                                        <p:cTn id="22" dur="500"/>
                                        <p:tgtEl>
                                          <p:spTgt spid="21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2"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34"/>
          <p:cNvPicPr preferRelativeResize="0"/>
          <p:nvPr/>
        </p:nvPicPr>
        <p:blipFill>
          <a:blip r:embed="rId3">
            <a:alphaModFix/>
          </a:blip>
          <a:stretch>
            <a:fillRect/>
          </a:stretch>
        </p:blipFill>
        <p:spPr>
          <a:xfrm>
            <a:off x="7035372" y="4392976"/>
            <a:ext cx="416325" cy="610675"/>
          </a:xfrm>
          <a:prstGeom prst="rect">
            <a:avLst/>
          </a:prstGeom>
          <a:noFill/>
          <a:ln>
            <a:noFill/>
          </a:ln>
        </p:spPr>
      </p:pic>
      <p:sp>
        <p:nvSpPr>
          <p:cNvPr id="212" name="Google Shape;212;p34"/>
          <p:cNvSpPr txBox="1">
            <a:spLocks noGrp="1"/>
          </p:cNvSpPr>
          <p:nvPr>
            <p:ph type="body" idx="1"/>
          </p:nvPr>
        </p:nvSpPr>
        <p:spPr>
          <a:xfrm>
            <a:off x="717418" y="1655150"/>
            <a:ext cx="6734279" cy="1476000"/>
          </a:xfrm>
          <a:prstGeom prst="rect">
            <a:avLst/>
          </a:prstGeom>
        </p:spPr>
        <p:txBody>
          <a:bodyPr spcFirstLastPara="1" wrap="square" lIns="91425" tIns="91425" rIns="91425" bIns="91425" anchor="t" anchorCtr="0">
            <a:noAutofit/>
          </a:bodyPr>
          <a:lstStyle/>
          <a:p>
            <a:r>
              <a:rPr lang="en-US" sz="1600" dirty="0">
                <a:latin typeface="Josefin Sans" panose="00000500000000000000" pitchFamily="2" charset="0"/>
              </a:rPr>
              <a:t>Balancing the competing project constraints, which include, but are not limited to:</a:t>
            </a:r>
          </a:p>
          <a:p>
            <a:pPr lvl="1">
              <a:lnSpc>
                <a:spcPct val="100000"/>
              </a:lnSpc>
              <a:spcBef>
                <a:spcPts val="0"/>
              </a:spcBef>
            </a:pPr>
            <a:r>
              <a:rPr lang="en-US" sz="1600" dirty="0">
                <a:latin typeface="Josefin Sans" panose="00000500000000000000" pitchFamily="2" charset="0"/>
              </a:rPr>
              <a:t>Scope,</a:t>
            </a:r>
          </a:p>
          <a:p>
            <a:pPr lvl="1">
              <a:lnSpc>
                <a:spcPct val="100000"/>
              </a:lnSpc>
              <a:spcBef>
                <a:spcPts val="0"/>
              </a:spcBef>
            </a:pPr>
            <a:r>
              <a:rPr lang="en-US" sz="1600" dirty="0">
                <a:latin typeface="Josefin Sans" panose="00000500000000000000" pitchFamily="2" charset="0"/>
              </a:rPr>
              <a:t>Quality,</a:t>
            </a:r>
          </a:p>
          <a:p>
            <a:pPr lvl="1">
              <a:lnSpc>
                <a:spcPct val="100000"/>
              </a:lnSpc>
              <a:spcBef>
                <a:spcPts val="0"/>
              </a:spcBef>
            </a:pPr>
            <a:r>
              <a:rPr lang="en-US" sz="1600" dirty="0">
                <a:latin typeface="Josefin Sans" panose="00000500000000000000" pitchFamily="2" charset="0"/>
              </a:rPr>
              <a:t>Schedule,</a:t>
            </a:r>
          </a:p>
          <a:p>
            <a:pPr lvl="1">
              <a:lnSpc>
                <a:spcPct val="100000"/>
              </a:lnSpc>
              <a:spcBef>
                <a:spcPts val="0"/>
              </a:spcBef>
            </a:pPr>
            <a:r>
              <a:rPr lang="en-US" sz="1600" dirty="0">
                <a:latin typeface="Josefin Sans" panose="00000500000000000000" pitchFamily="2" charset="0"/>
              </a:rPr>
              <a:t>Budget,</a:t>
            </a:r>
          </a:p>
          <a:p>
            <a:pPr lvl="1">
              <a:lnSpc>
                <a:spcPct val="100000"/>
              </a:lnSpc>
              <a:spcBef>
                <a:spcPts val="0"/>
              </a:spcBef>
            </a:pPr>
            <a:r>
              <a:rPr lang="en-US" sz="1600" dirty="0">
                <a:latin typeface="Josefin Sans" panose="00000500000000000000" pitchFamily="2" charset="0"/>
              </a:rPr>
              <a:t>Resources, and</a:t>
            </a:r>
          </a:p>
          <a:p>
            <a:pPr lvl="1">
              <a:lnSpc>
                <a:spcPct val="100000"/>
              </a:lnSpc>
              <a:spcBef>
                <a:spcPts val="0"/>
              </a:spcBef>
            </a:pPr>
            <a:r>
              <a:rPr lang="en-US" sz="1600" dirty="0">
                <a:latin typeface="Josefin Sans" panose="00000500000000000000" pitchFamily="2" charset="0"/>
              </a:rPr>
              <a:t>Risks.</a:t>
            </a:r>
          </a:p>
        </p:txBody>
      </p:sp>
      <p:sp>
        <p:nvSpPr>
          <p:cNvPr id="213" name="Google Shape;213;p34"/>
          <p:cNvSpPr txBox="1">
            <a:spLocks noGrp="1"/>
          </p:cNvSpPr>
          <p:nvPr>
            <p:ph type="title"/>
          </p:nvPr>
        </p:nvSpPr>
        <p:spPr>
          <a:xfrm>
            <a:off x="794704" y="735462"/>
            <a:ext cx="6807425" cy="610675"/>
          </a:xfrm>
          <a:prstGeom prst="rect">
            <a:avLst/>
          </a:prstGeom>
        </p:spPr>
        <p:txBody>
          <a:bodyPr spcFirstLastPara="1" wrap="square" lIns="91425" tIns="91425" rIns="91425" bIns="91425" anchor="t" anchorCtr="0">
            <a:noAutofit/>
          </a:bodyPr>
          <a:lstStyle/>
          <a:p>
            <a:r>
              <a:rPr lang="en-US" dirty="0"/>
              <a:t>Managing a project typically includes, but is not limited to:</a:t>
            </a:r>
          </a:p>
        </p:txBody>
      </p:sp>
      <p:pic>
        <p:nvPicPr>
          <p:cNvPr id="215" name="Google Shape;215;p34"/>
          <p:cNvPicPr preferRelativeResize="0"/>
          <p:nvPr/>
        </p:nvPicPr>
        <p:blipFill rotWithShape="1">
          <a:blip r:embed="rId4">
            <a:alphaModFix/>
          </a:blip>
          <a:srcRect l="9" r="9"/>
          <a:stretch/>
        </p:blipFill>
        <p:spPr>
          <a:xfrm>
            <a:off x="7602129" y="2890738"/>
            <a:ext cx="1975524" cy="2100547"/>
          </a:xfrm>
          <a:prstGeom prst="rect">
            <a:avLst/>
          </a:prstGeom>
          <a:noFill/>
          <a:ln>
            <a:noFill/>
          </a:ln>
        </p:spPr>
      </p:pic>
      <p:pic>
        <p:nvPicPr>
          <p:cNvPr id="216" name="Google Shape;216;p34"/>
          <p:cNvPicPr preferRelativeResize="0"/>
          <p:nvPr/>
        </p:nvPicPr>
        <p:blipFill>
          <a:blip r:embed="rId5">
            <a:alphaModFix/>
          </a:blip>
          <a:stretch>
            <a:fillRect/>
          </a:stretch>
        </p:blipFill>
        <p:spPr>
          <a:xfrm>
            <a:off x="256913" y="257950"/>
            <a:ext cx="711124" cy="543948"/>
          </a:xfrm>
          <a:prstGeom prst="rect">
            <a:avLst/>
          </a:prstGeom>
          <a:noFill/>
          <a:ln>
            <a:noFill/>
          </a:ln>
        </p:spPr>
      </p:pic>
    </p:spTree>
    <p:extLst>
      <p:ext uri="{BB962C8B-B14F-4D97-AF65-F5344CB8AC3E}">
        <p14:creationId xmlns:p14="http://schemas.microsoft.com/office/powerpoint/2010/main" val="2476260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2">
                                            <p:txEl>
                                              <p:pRg st="0" end="0"/>
                                            </p:txEl>
                                          </p:spTgt>
                                        </p:tgtEl>
                                        <p:attrNameLst>
                                          <p:attrName>style.visibility</p:attrName>
                                        </p:attrNameLst>
                                      </p:cBhvr>
                                      <p:to>
                                        <p:strVal val="visible"/>
                                      </p:to>
                                    </p:set>
                                    <p:animEffect transition="in" filter="fade">
                                      <p:cBhvr>
                                        <p:cTn id="7" dur="500"/>
                                        <p:tgtEl>
                                          <p:spTgt spid="21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2">
                                            <p:txEl>
                                              <p:pRg st="1" end="1"/>
                                            </p:txEl>
                                          </p:spTgt>
                                        </p:tgtEl>
                                        <p:attrNameLst>
                                          <p:attrName>style.visibility</p:attrName>
                                        </p:attrNameLst>
                                      </p:cBhvr>
                                      <p:to>
                                        <p:strVal val="visible"/>
                                      </p:to>
                                    </p:set>
                                    <p:animEffect transition="in" filter="fade">
                                      <p:cBhvr>
                                        <p:cTn id="10" dur="500"/>
                                        <p:tgtEl>
                                          <p:spTgt spid="212">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12">
                                            <p:txEl>
                                              <p:pRg st="2" end="2"/>
                                            </p:txEl>
                                          </p:spTgt>
                                        </p:tgtEl>
                                        <p:attrNameLst>
                                          <p:attrName>style.visibility</p:attrName>
                                        </p:attrNameLst>
                                      </p:cBhvr>
                                      <p:to>
                                        <p:strVal val="visible"/>
                                      </p:to>
                                    </p:set>
                                    <p:animEffect transition="in" filter="fade">
                                      <p:cBhvr>
                                        <p:cTn id="13" dur="500"/>
                                        <p:tgtEl>
                                          <p:spTgt spid="212">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12">
                                            <p:txEl>
                                              <p:pRg st="3" end="3"/>
                                            </p:txEl>
                                          </p:spTgt>
                                        </p:tgtEl>
                                        <p:attrNameLst>
                                          <p:attrName>style.visibility</p:attrName>
                                        </p:attrNameLst>
                                      </p:cBhvr>
                                      <p:to>
                                        <p:strVal val="visible"/>
                                      </p:to>
                                    </p:set>
                                    <p:animEffect transition="in" filter="fade">
                                      <p:cBhvr>
                                        <p:cTn id="16" dur="500"/>
                                        <p:tgtEl>
                                          <p:spTgt spid="212">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12">
                                            <p:txEl>
                                              <p:pRg st="4" end="4"/>
                                            </p:txEl>
                                          </p:spTgt>
                                        </p:tgtEl>
                                        <p:attrNameLst>
                                          <p:attrName>style.visibility</p:attrName>
                                        </p:attrNameLst>
                                      </p:cBhvr>
                                      <p:to>
                                        <p:strVal val="visible"/>
                                      </p:to>
                                    </p:set>
                                    <p:animEffect transition="in" filter="fade">
                                      <p:cBhvr>
                                        <p:cTn id="19" dur="500"/>
                                        <p:tgtEl>
                                          <p:spTgt spid="212">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12">
                                            <p:txEl>
                                              <p:pRg st="5" end="5"/>
                                            </p:txEl>
                                          </p:spTgt>
                                        </p:tgtEl>
                                        <p:attrNameLst>
                                          <p:attrName>style.visibility</p:attrName>
                                        </p:attrNameLst>
                                      </p:cBhvr>
                                      <p:to>
                                        <p:strVal val="visible"/>
                                      </p:to>
                                    </p:set>
                                    <p:animEffect transition="in" filter="fade">
                                      <p:cBhvr>
                                        <p:cTn id="22" dur="500"/>
                                        <p:tgtEl>
                                          <p:spTgt spid="212">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12">
                                            <p:txEl>
                                              <p:pRg st="6" end="6"/>
                                            </p:txEl>
                                          </p:spTgt>
                                        </p:tgtEl>
                                        <p:attrNameLst>
                                          <p:attrName>style.visibility</p:attrName>
                                        </p:attrNameLst>
                                      </p:cBhvr>
                                      <p:to>
                                        <p:strVal val="visible"/>
                                      </p:to>
                                    </p:set>
                                    <p:animEffect transition="in" filter="fade">
                                      <p:cBhvr>
                                        <p:cTn id="25" dur="500"/>
                                        <p:tgtEl>
                                          <p:spTgt spid="21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2"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34"/>
          <p:cNvPicPr preferRelativeResize="0"/>
          <p:nvPr/>
        </p:nvPicPr>
        <p:blipFill>
          <a:blip r:embed="rId3">
            <a:alphaModFix/>
          </a:blip>
          <a:stretch>
            <a:fillRect/>
          </a:stretch>
        </p:blipFill>
        <p:spPr>
          <a:xfrm>
            <a:off x="7035372" y="4392976"/>
            <a:ext cx="416325" cy="610675"/>
          </a:xfrm>
          <a:prstGeom prst="rect">
            <a:avLst/>
          </a:prstGeom>
          <a:noFill/>
          <a:ln>
            <a:noFill/>
          </a:ln>
        </p:spPr>
      </p:pic>
      <p:sp>
        <p:nvSpPr>
          <p:cNvPr id="212" name="Google Shape;212;p34"/>
          <p:cNvSpPr txBox="1">
            <a:spLocks noGrp="1"/>
          </p:cNvSpPr>
          <p:nvPr>
            <p:ph type="body" idx="1"/>
          </p:nvPr>
        </p:nvSpPr>
        <p:spPr>
          <a:xfrm>
            <a:off x="717418" y="1204640"/>
            <a:ext cx="6734279" cy="1476000"/>
          </a:xfrm>
          <a:prstGeom prst="rect">
            <a:avLst/>
          </a:prstGeom>
        </p:spPr>
        <p:txBody>
          <a:bodyPr spcFirstLastPara="1" wrap="square" lIns="91425" tIns="91425" rIns="91425" bIns="91425" anchor="t" anchorCtr="0">
            <a:noAutofit/>
          </a:bodyPr>
          <a:lstStyle/>
          <a:p>
            <a:r>
              <a:rPr lang="en-US" altLang="en-US" sz="1700" dirty="0" err="1"/>
              <a:t>Tahun</a:t>
            </a:r>
            <a:r>
              <a:rPr lang="en-US" altLang="en-US" sz="1700" dirty="0"/>
              <a:t> 2001, Project Management Institute (PMI)</a:t>
            </a:r>
            <a:r>
              <a:rPr lang="en-US" altLang="en-US" sz="1700" dirty="0" err="1"/>
              <a:t>melaporkan</a:t>
            </a:r>
            <a:r>
              <a:rPr lang="en-US" altLang="en-US" sz="1700" dirty="0"/>
              <a:t>:</a:t>
            </a:r>
          </a:p>
          <a:p>
            <a:r>
              <a:rPr lang="en-US" altLang="en-US" sz="1700" dirty="0" err="1"/>
              <a:t>Setiap</a:t>
            </a:r>
            <a:r>
              <a:rPr lang="en-US" altLang="en-US" sz="1700" dirty="0"/>
              <a:t> </a:t>
            </a:r>
            <a:r>
              <a:rPr lang="en-US" altLang="en-US" sz="1700" dirty="0" err="1"/>
              <a:t>tahun</a:t>
            </a:r>
            <a:r>
              <a:rPr lang="en-US" altLang="en-US" sz="1700" dirty="0"/>
              <a:t> US </a:t>
            </a:r>
            <a:r>
              <a:rPr lang="en-US" altLang="en-US" sz="1700" dirty="0" err="1"/>
              <a:t>menghabiskan</a:t>
            </a:r>
            <a:r>
              <a:rPr lang="en-US" altLang="en-US" sz="1700" dirty="0"/>
              <a:t> dana </a:t>
            </a:r>
            <a:r>
              <a:rPr lang="en-US" altLang="en-US" sz="1700" dirty="0" err="1"/>
              <a:t>proyek</a:t>
            </a:r>
            <a:r>
              <a:rPr lang="en-US" altLang="en-US" sz="1700" dirty="0"/>
              <a:t> </a:t>
            </a:r>
            <a:r>
              <a:rPr lang="en-US" altLang="en-US" sz="1700" dirty="0" err="1"/>
              <a:t>sebesar</a:t>
            </a:r>
            <a:r>
              <a:rPr lang="en-US" altLang="en-US" sz="1700" dirty="0"/>
              <a:t> $2.3 </a:t>
            </a:r>
            <a:r>
              <a:rPr lang="en-US" altLang="en-US" sz="1700" dirty="0" err="1"/>
              <a:t>trilyun</a:t>
            </a:r>
            <a:r>
              <a:rPr lang="en-US" altLang="en-US" sz="1700" dirty="0"/>
              <a:t>, yang </a:t>
            </a:r>
            <a:r>
              <a:rPr lang="en-US" altLang="en-US" sz="1700" dirty="0" err="1"/>
              <a:t>sama</a:t>
            </a:r>
            <a:r>
              <a:rPr lang="en-US" altLang="en-US" sz="1700" dirty="0"/>
              <a:t> </a:t>
            </a:r>
            <a:r>
              <a:rPr lang="en-US" altLang="en-US" sz="1700" dirty="0" err="1"/>
              <a:t>artinya</a:t>
            </a:r>
            <a:r>
              <a:rPr lang="en-US" altLang="en-US" sz="1700" dirty="0"/>
              <a:t> </a:t>
            </a:r>
            <a:r>
              <a:rPr lang="en-US" altLang="en-US" sz="1700" dirty="0" err="1"/>
              <a:t>dengan</a:t>
            </a:r>
            <a:r>
              <a:rPr lang="en-US" altLang="en-US" sz="1700" dirty="0"/>
              <a:t> </a:t>
            </a:r>
            <a:r>
              <a:rPr lang="en-US" altLang="en-US" sz="1700" dirty="0" err="1"/>
              <a:t>seperempat</a:t>
            </a:r>
            <a:r>
              <a:rPr lang="en-US" altLang="en-US" sz="1700" dirty="0"/>
              <a:t> </a:t>
            </a:r>
            <a:r>
              <a:rPr lang="en-US" altLang="en-US" sz="1700" dirty="0" err="1"/>
              <a:t>dari</a:t>
            </a:r>
            <a:r>
              <a:rPr lang="en-US" altLang="en-US" sz="1700" dirty="0"/>
              <a:t> </a:t>
            </a:r>
            <a:r>
              <a:rPr lang="en-US" altLang="en-US" sz="1700" dirty="0" err="1"/>
              <a:t>pendapatan</a:t>
            </a:r>
            <a:r>
              <a:rPr lang="en-US" altLang="en-US" sz="1700" dirty="0"/>
              <a:t> </a:t>
            </a:r>
            <a:r>
              <a:rPr lang="en-US" altLang="en-US" sz="1700" dirty="0" err="1"/>
              <a:t>bruto</a:t>
            </a:r>
            <a:r>
              <a:rPr lang="en-US" altLang="en-US" sz="1700" dirty="0"/>
              <a:t> negara</a:t>
            </a:r>
          </a:p>
          <a:p>
            <a:r>
              <a:rPr lang="en-US" altLang="en-US" sz="1700" dirty="0"/>
              <a:t>Di </a:t>
            </a:r>
            <a:r>
              <a:rPr lang="en-US" altLang="en-US" sz="1700" dirty="0" err="1"/>
              <a:t>seluruh</a:t>
            </a:r>
            <a:r>
              <a:rPr lang="en-US" altLang="en-US" sz="1700" dirty="0"/>
              <a:t> dunia </a:t>
            </a:r>
            <a:r>
              <a:rPr lang="en-US" altLang="en-US" sz="1700" dirty="0" err="1"/>
              <a:t>pembelanjaan</a:t>
            </a:r>
            <a:r>
              <a:rPr lang="en-US" altLang="en-US" sz="1700" dirty="0"/>
              <a:t> </a:t>
            </a:r>
            <a:r>
              <a:rPr lang="en-US" altLang="en-US" sz="1700" dirty="0" err="1"/>
              <a:t>untuk</a:t>
            </a:r>
            <a:r>
              <a:rPr lang="en-US" altLang="en-US" sz="1700" dirty="0"/>
              <a:t> </a:t>
            </a:r>
            <a:r>
              <a:rPr lang="en-US" altLang="en-US" sz="1700" dirty="0" err="1"/>
              <a:t>setiap</a:t>
            </a:r>
            <a:r>
              <a:rPr lang="en-US" altLang="en-US" sz="1700" dirty="0"/>
              <a:t> </a:t>
            </a:r>
            <a:r>
              <a:rPr lang="en-US" altLang="en-US" sz="1700" dirty="0" err="1"/>
              <a:t>proyek</a:t>
            </a:r>
            <a:r>
              <a:rPr lang="en-US" altLang="en-US" sz="1700" dirty="0"/>
              <a:t> </a:t>
            </a:r>
            <a:r>
              <a:rPr lang="en-US" altLang="en-US" sz="1700" dirty="0" err="1"/>
              <a:t>hampir</a:t>
            </a:r>
            <a:r>
              <a:rPr lang="en-US" altLang="en-US" sz="1700" dirty="0"/>
              <a:t> </a:t>
            </a:r>
            <a:r>
              <a:rPr lang="en-US" altLang="en-US" sz="1700" dirty="0" err="1"/>
              <a:t>menghabiskan</a:t>
            </a:r>
            <a:r>
              <a:rPr lang="en-US" altLang="en-US" sz="1700" dirty="0"/>
              <a:t> $10 </a:t>
            </a:r>
            <a:r>
              <a:rPr lang="en-US" altLang="en-US" sz="1700" dirty="0" err="1"/>
              <a:t>trilyun</a:t>
            </a:r>
            <a:endParaRPr lang="en-US" altLang="en-US" sz="1700" dirty="0"/>
          </a:p>
          <a:p>
            <a:r>
              <a:rPr lang="en-US" altLang="en-US" sz="1700" dirty="0" err="1"/>
              <a:t>Lebih</a:t>
            </a:r>
            <a:r>
              <a:rPr lang="en-US" altLang="en-US" sz="1700" dirty="0"/>
              <a:t> </a:t>
            </a:r>
            <a:r>
              <a:rPr lang="en-US" altLang="en-US" sz="1700" dirty="0" err="1"/>
              <a:t>dari</a:t>
            </a:r>
            <a:r>
              <a:rPr lang="en-US" altLang="en-US" sz="1700" dirty="0"/>
              <a:t> 16 </a:t>
            </a:r>
            <a:r>
              <a:rPr lang="en-US" altLang="en-US" sz="1700" dirty="0" err="1"/>
              <a:t>juta</a:t>
            </a:r>
            <a:r>
              <a:rPr lang="en-US" altLang="en-US" sz="1700" dirty="0"/>
              <a:t> orang </a:t>
            </a:r>
            <a:r>
              <a:rPr lang="en-US" altLang="en-US" sz="1700" dirty="0" err="1"/>
              <a:t>menjadikan</a:t>
            </a:r>
            <a:r>
              <a:rPr lang="en-US" altLang="en-US" sz="1700" dirty="0"/>
              <a:t> project management </a:t>
            </a:r>
            <a:r>
              <a:rPr lang="en-US" altLang="en-US" sz="1700" dirty="0" err="1"/>
              <a:t>sebagai</a:t>
            </a:r>
            <a:r>
              <a:rPr lang="en-US" altLang="en-US" sz="1700" dirty="0"/>
              <a:t> </a:t>
            </a:r>
            <a:r>
              <a:rPr lang="en-US" altLang="en-US" sz="1700" dirty="0" err="1"/>
              <a:t>bidang</a:t>
            </a:r>
            <a:r>
              <a:rPr lang="en-US" altLang="en-US" sz="1700" dirty="0"/>
              <a:t> </a:t>
            </a:r>
            <a:r>
              <a:rPr lang="en-US" altLang="en-US" sz="1700" dirty="0" err="1"/>
              <a:t>pekerjaannya</a:t>
            </a:r>
            <a:endParaRPr lang="en-US" altLang="en-US" sz="1700" dirty="0"/>
          </a:p>
          <a:p>
            <a:pPr lvl="1"/>
            <a:r>
              <a:rPr lang="en-US" altLang="en-US" sz="1700" dirty="0" err="1"/>
              <a:t>Pendapatan</a:t>
            </a:r>
            <a:r>
              <a:rPr lang="en-US" altLang="en-US" sz="1700" dirty="0"/>
              <a:t> </a:t>
            </a:r>
            <a:r>
              <a:rPr lang="en-US" altLang="en-US" sz="1700" dirty="0" err="1"/>
              <a:t>seorang</a:t>
            </a:r>
            <a:r>
              <a:rPr lang="en-US" altLang="en-US" sz="1700" dirty="0"/>
              <a:t> Project Manager rata </a:t>
            </a:r>
            <a:r>
              <a:rPr lang="en-US" altLang="en-US" sz="1700" dirty="0" err="1"/>
              <a:t>rata</a:t>
            </a:r>
            <a:r>
              <a:rPr lang="en-US" altLang="en-US" sz="1700" dirty="0"/>
              <a:t> </a:t>
            </a:r>
            <a:r>
              <a:rPr lang="en-US" altLang="en-US" sz="1700" dirty="0" err="1"/>
              <a:t>bisa</a:t>
            </a:r>
            <a:r>
              <a:rPr lang="en-US" altLang="en-US" sz="1700" dirty="0"/>
              <a:t> </a:t>
            </a:r>
            <a:r>
              <a:rPr lang="en-US" altLang="en-US" sz="1700" dirty="0" err="1"/>
              <a:t>mencapai</a:t>
            </a:r>
            <a:r>
              <a:rPr lang="en-US" altLang="en-US" sz="1700" dirty="0"/>
              <a:t> </a:t>
            </a:r>
            <a:r>
              <a:rPr lang="en-US" altLang="en-US" sz="1700" dirty="0" err="1"/>
              <a:t>lebih</a:t>
            </a:r>
            <a:r>
              <a:rPr lang="en-US" altLang="en-US" sz="1700" dirty="0"/>
              <a:t> </a:t>
            </a:r>
            <a:r>
              <a:rPr lang="en-US" altLang="en-US" sz="1700" dirty="0" err="1"/>
              <a:t>dari</a:t>
            </a:r>
            <a:r>
              <a:rPr lang="en-US" altLang="en-US" sz="1700" dirty="0"/>
              <a:t> $82.000/</a:t>
            </a:r>
            <a:r>
              <a:rPr lang="en-US" altLang="en-US" sz="1700" dirty="0" err="1"/>
              <a:t>tahun</a:t>
            </a:r>
            <a:r>
              <a:rPr lang="en-US" altLang="en-US" sz="1700" dirty="0"/>
              <a:t> (PMI, The PMI Project Management Fact Book, Second Edition, 2001)</a:t>
            </a:r>
          </a:p>
        </p:txBody>
      </p:sp>
      <p:sp>
        <p:nvSpPr>
          <p:cNvPr id="213" name="Google Shape;213;p34"/>
          <p:cNvSpPr txBox="1">
            <a:spLocks noGrp="1"/>
          </p:cNvSpPr>
          <p:nvPr>
            <p:ph type="title"/>
          </p:nvPr>
        </p:nvSpPr>
        <p:spPr>
          <a:xfrm>
            <a:off x="1190230" y="224586"/>
            <a:ext cx="7017067" cy="610675"/>
          </a:xfrm>
          <a:prstGeom prst="rect">
            <a:avLst/>
          </a:prstGeom>
        </p:spPr>
        <p:txBody>
          <a:bodyPr spcFirstLastPara="1" wrap="square" lIns="91425" tIns="91425" rIns="91425" bIns="91425" anchor="t" anchorCtr="0">
            <a:noAutofit/>
          </a:bodyPr>
          <a:lstStyle/>
          <a:p>
            <a:r>
              <a:rPr lang="en-US" b="1" dirty="0" err="1"/>
              <a:t>Latar</a:t>
            </a:r>
            <a:r>
              <a:rPr lang="en-US" b="1" dirty="0"/>
              <a:t> </a:t>
            </a:r>
            <a:r>
              <a:rPr lang="en-US" b="1" dirty="0" err="1"/>
              <a:t>Belakang</a:t>
            </a:r>
            <a:r>
              <a:rPr lang="en-US" b="1" dirty="0"/>
              <a:t> </a:t>
            </a:r>
            <a:r>
              <a:rPr lang="en-US" b="1" dirty="0" err="1"/>
              <a:t>Mempelajari</a:t>
            </a:r>
            <a:r>
              <a:rPr lang="en-US" b="1" dirty="0"/>
              <a:t> </a:t>
            </a:r>
            <a:r>
              <a:rPr lang="en-US" b="1" dirty="0" err="1"/>
              <a:t>Manajemen</a:t>
            </a:r>
            <a:r>
              <a:rPr lang="en-US" b="1" dirty="0"/>
              <a:t> </a:t>
            </a:r>
            <a:r>
              <a:rPr lang="en-US" b="1" dirty="0" err="1"/>
              <a:t>Proyek</a:t>
            </a:r>
            <a:r>
              <a:rPr lang="en-US" dirty="0"/>
              <a:t/>
            </a:r>
            <a:br>
              <a:rPr lang="en-US" dirty="0"/>
            </a:br>
            <a:endParaRPr sz="2800" dirty="0"/>
          </a:p>
        </p:txBody>
      </p:sp>
      <p:pic>
        <p:nvPicPr>
          <p:cNvPr id="215" name="Google Shape;215;p34"/>
          <p:cNvPicPr preferRelativeResize="0"/>
          <p:nvPr/>
        </p:nvPicPr>
        <p:blipFill rotWithShape="1">
          <a:blip r:embed="rId4">
            <a:alphaModFix/>
          </a:blip>
          <a:srcRect l="9" r="9"/>
          <a:stretch/>
        </p:blipFill>
        <p:spPr>
          <a:xfrm>
            <a:off x="7602129" y="2890738"/>
            <a:ext cx="1975524" cy="2100547"/>
          </a:xfrm>
          <a:prstGeom prst="rect">
            <a:avLst/>
          </a:prstGeom>
          <a:noFill/>
          <a:ln>
            <a:noFill/>
          </a:ln>
        </p:spPr>
      </p:pic>
      <p:pic>
        <p:nvPicPr>
          <p:cNvPr id="216" name="Google Shape;216;p34"/>
          <p:cNvPicPr preferRelativeResize="0"/>
          <p:nvPr/>
        </p:nvPicPr>
        <p:blipFill>
          <a:blip r:embed="rId5">
            <a:alphaModFix/>
          </a:blip>
          <a:stretch>
            <a:fillRect/>
          </a:stretch>
        </p:blipFill>
        <p:spPr>
          <a:xfrm>
            <a:off x="256913" y="257950"/>
            <a:ext cx="711124" cy="543948"/>
          </a:xfrm>
          <a:prstGeom prst="rect">
            <a:avLst/>
          </a:prstGeom>
          <a:noFill/>
          <a:ln>
            <a:noFill/>
          </a:ln>
        </p:spPr>
      </p:pic>
    </p:spTree>
    <p:extLst>
      <p:ext uri="{BB962C8B-B14F-4D97-AF65-F5344CB8AC3E}">
        <p14:creationId xmlns:p14="http://schemas.microsoft.com/office/powerpoint/2010/main" val="743254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2">
                                            <p:txEl>
                                              <p:pRg st="0" end="0"/>
                                            </p:txEl>
                                          </p:spTgt>
                                        </p:tgtEl>
                                        <p:attrNameLst>
                                          <p:attrName>style.visibility</p:attrName>
                                        </p:attrNameLst>
                                      </p:cBhvr>
                                      <p:to>
                                        <p:strVal val="visible"/>
                                      </p:to>
                                    </p:set>
                                    <p:animEffect transition="in" filter="fade">
                                      <p:cBhvr>
                                        <p:cTn id="7" dur="500"/>
                                        <p:tgtEl>
                                          <p:spTgt spid="21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12">
                                            <p:txEl>
                                              <p:pRg st="1" end="1"/>
                                            </p:txEl>
                                          </p:spTgt>
                                        </p:tgtEl>
                                        <p:attrNameLst>
                                          <p:attrName>style.visibility</p:attrName>
                                        </p:attrNameLst>
                                      </p:cBhvr>
                                      <p:to>
                                        <p:strVal val="visible"/>
                                      </p:to>
                                    </p:set>
                                    <p:animEffect transition="in" filter="fade">
                                      <p:cBhvr>
                                        <p:cTn id="12" dur="500"/>
                                        <p:tgtEl>
                                          <p:spTgt spid="21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12">
                                            <p:txEl>
                                              <p:pRg st="2" end="2"/>
                                            </p:txEl>
                                          </p:spTgt>
                                        </p:tgtEl>
                                        <p:attrNameLst>
                                          <p:attrName>style.visibility</p:attrName>
                                        </p:attrNameLst>
                                      </p:cBhvr>
                                      <p:to>
                                        <p:strVal val="visible"/>
                                      </p:to>
                                    </p:set>
                                    <p:animEffect transition="in" filter="fade">
                                      <p:cBhvr>
                                        <p:cTn id="17" dur="500"/>
                                        <p:tgtEl>
                                          <p:spTgt spid="21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12">
                                            <p:txEl>
                                              <p:pRg st="3" end="3"/>
                                            </p:txEl>
                                          </p:spTgt>
                                        </p:tgtEl>
                                        <p:attrNameLst>
                                          <p:attrName>style.visibility</p:attrName>
                                        </p:attrNameLst>
                                      </p:cBhvr>
                                      <p:to>
                                        <p:strVal val="visible"/>
                                      </p:to>
                                    </p:set>
                                    <p:animEffect transition="in" filter="fade">
                                      <p:cBhvr>
                                        <p:cTn id="22" dur="500"/>
                                        <p:tgtEl>
                                          <p:spTgt spid="212">
                                            <p:txEl>
                                              <p:pRg st="3" end="3"/>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12">
                                            <p:txEl>
                                              <p:pRg st="4" end="4"/>
                                            </p:txEl>
                                          </p:spTgt>
                                        </p:tgtEl>
                                        <p:attrNameLst>
                                          <p:attrName>style.visibility</p:attrName>
                                        </p:attrNameLst>
                                      </p:cBhvr>
                                      <p:to>
                                        <p:strVal val="visible"/>
                                      </p:to>
                                    </p:set>
                                    <p:animEffect transition="in" filter="fade">
                                      <p:cBhvr>
                                        <p:cTn id="25" dur="500"/>
                                        <p:tgtEl>
                                          <p:spTgt spid="21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2"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34"/>
          <p:cNvPicPr preferRelativeResize="0"/>
          <p:nvPr/>
        </p:nvPicPr>
        <p:blipFill>
          <a:blip r:embed="rId3">
            <a:alphaModFix/>
          </a:blip>
          <a:stretch>
            <a:fillRect/>
          </a:stretch>
        </p:blipFill>
        <p:spPr>
          <a:xfrm>
            <a:off x="7035372" y="4392976"/>
            <a:ext cx="416325" cy="610675"/>
          </a:xfrm>
          <a:prstGeom prst="rect">
            <a:avLst/>
          </a:prstGeom>
          <a:noFill/>
          <a:ln>
            <a:noFill/>
          </a:ln>
        </p:spPr>
      </p:pic>
      <p:sp>
        <p:nvSpPr>
          <p:cNvPr id="212" name="Google Shape;212;p34"/>
          <p:cNvSpPr txBox="1">
            <a:spLocks noGrp="1"/>
          </p:cNvSpPr>
          <p:nvPr>
            <p:ph type="body" idx="1"/>
          </p:nvPr>
        </p:nvSpPr>
        <p:spPr>
          <a:xfrm>
            <a:off x="1474941" y="2235194"/>
            <a:ext cx="5768593" cy="1476000"/>
          </a:xfrm>
          <a:prstGeom prst="rect">
            <a:avLst/>
          </a:prstGeom>
        </p:spPr>
        <p:txBody>
          <a:bodyPr spcFirstLastPara="1" wrap="square" lIns="91425" tIns="91425" rIns="91425" bIns="91425" anchor="t" anchorCtr="0">
            <a:noAutofit/>
          </a:bodyPr>
          <a:lstStyle/>
          <a:p>
            <a:pPr marL="158750" indent="0" algn="r">
              <a:buNone/>
            </a:pPr>
            <a:r>
              <a:rPr lang="en-US" sz="1600" b="1" dirty="0">
                <a:solidFill>
                  <a:srgbClr val="424242"/>
                </a:solidFill>
                <a:latin typeface="Josefin Sans" panose="00000500000000000000" pitchFamily="2" charset="0"/>
              </a:rPr>
              <a:t>A portfolio refers to a collection of projects, programs, </a:t>
            </a:r>
            <a:r>
              <a:rPr lang="en-US" sz="1600" b="1" dirty="0" err="1">
                <a:solidFill>
                  <a:srgbClr val="424242"/>
                </a:solidFill>
                <a:latin typeface="Josefin Sans" panose="00000500000000000000" pitchFamily="2" charset="0"/>
              </a:rPr>
              <a:t>subportfolios</a:t>
            </a:r>
            <a:r>
              <a:rPr lang="en-US" sz="1600" b="1" dirty="0">
                <a:solidFill>
                  <a:srgbClr val="424242"/>
                </a:solidFill>
                <a:latin typeface="Josefin Sans" panose="00000500000000000000" pitchFamily="2" charset="0"/>
              </a:rPr>
              <a:t>, and operations managed as a group to achieve strategic objectives</a:t>
            </a:r>
            <a:r>
              <a:rPr lang="en-US" sz="1600" dirty="0">
                <a:latin typeface="Josefin Sans" panose="00000500000000000000" pitchFamily="2" charset="0"/>
              </a:rPr>
              <a:t>.</a:t>
            </a:r>
          </a:p>
          <a:p>
            <a:pPr marL="158750" indent="0" algn="r">
              <a:buNone/>
            </a:pPr>
            <a:r>
              <a:rPr lang="en-US" altLang="en-US" sz="1600" b="1" dirty="0">
                <a:solidFill>
                  <a:srgbClr val="424242"/>
                </a:solidFill>
                <a:latin typeface="Josefin Sans" panose="00000500000000000000" pitchFamily="2" charset="0"/>
              </a:rPr>
              <a:t>PMBOK Guide</a:t>
            </a:r>
          </a:p>
          <a:p>
            <a:pPr marL="158750" indent="0" algn="r">
              <a:buNone/>
            </a:pPr>
            <a:endParaRPr lang="en-US" sz="1600" dirty="0">
              <a:latin typeface="Josefin Sans" panose="00000500000000000000" pitchFamily="2" charset="0"/>
            </a:endParaRPr>
          </a:p>
        </p:txBody>
      </p:sp>
      <p:sp>
        <p:nvSpPr>
          <p:cNvPr id="9" name="Google Shape;213;p34">
            <a:extLst>
              <a:ext uri="{FF2B5EF4-FFF2-40B4-BE49-F238E27FC236}">
                <a16:creationId xmlns:a16="http://schemas.microsoft.com/office/drawing/2014/main" xmlns="" id="{63E5B8BC-9536-417B-B670-B6E42C9489CD}"/>
              </a:ext>
            </a:extLst>
          </p:cNvPr>
          <p:cNvSpPr txBox="1">
            <a:spLocks noGrp="1"/>
          </p:cNvSpPr>
          <p:nvPr>
            <p:ph type="title"/>
          </p:nvPr>
        </p:nvSpPr>
        <p:spPr>
          <a:xfrm>
            <a:off x="802168" y="721319"/>
            <a:ext cx="5808275" cy="610675"/>
          </a:xfrm>
          <a:prstGeom prst="rect">
            <a:avLst/>
          </a:prstGeom>
        </p:spPr>
        <p:txBody>
          <a:bodyPr spcFirstLastPara="1" wrap="square" lIns="91425" tIns="91425" rIns="91425" bIns="91425" anchor="t" anchorCtr="0">
            <a:noAutofit/>
          </a:bodyPr>
          <a:lstStyle/>
          <a:p>
            <a:pPr lvl="0"/>
            <a:r>
              <a:rPr lang="en-US" dirty="0"/>
              <a:t>comparison of project, program, and portfolio</a:t>
            </a:r>
            <a:endParaRPr sz="2800" dirty="0"/>
          </a:p>
        </p:txBody>
      </p:sp>
      <p:pic>
        <p:nvPicPr>
          <p:cNvPr id="215" name="Google Shape;215;p34"/>
          <p:cNvPicPr preferRelativeResize="0"/>
          <p:nvPr/>
        </p:nvPicPr>
        <p:blipFill rotWithShape="1">
          <a:blip r:embed="rId4">
            <a:alphaModFix/>
          </a:blip>
          <a:srcRect l="9" r="9"/>
          <a:stretch/>
        </p:blipFill>
        <p:spPr>
          <a:xfrm>
            <a:off x="7602129" y="2890738"/>
            <a:ext cx="1975524" cy="2100547"/>
          </a:xfrm>
          <a:prstGeom prst="rect">
            <a:avLst/>
          </a:prstGeom>
          <a:noFill/>
          <a:ln>
            <a:noFill/>
          </a:ln>
        </p:spPr>
      </p:pic>
      <p:pic>
        <p:nvPicPr>
          <p:cNvPr id="216" name="Google Shape;216;p34"/>
          <p:cNvPicPr preferRelativeResize="0"/>
          <p:nvPr/>
        </p:nvPicPr>
        <p:blipFill>
          <a:blip r:embed="rId5">
            <a:alphaModFix/>
          </a:blip>
          <a:stretch>
            <a:fillRect/>
          </a:stretch>
        </p:blipFill>
        <p:spPr>
          <a:xfrm>
            <a:off x="256913" y="257950"/>
            <a:ext cx="711124" cy="543948"/>
          </a:xfrm>
          <a:prstGeom prst="rect">
            <a:avLst/>
          </a:prstGeom>
          <a:noFill/>
          <a:ln>
            <a:noFill/>
          </a:ln>
        </p:spPr>
      </p:pic>
    </p:spTree>
    <p:extLst>
      <p:ext uri="{BB962C8B-B14F-4D97-AF65-F5344CB8AC3E}">
        <p14:creationId xmlns:p14="http://schemas.microsoft.com/office/powerpoint/2010/main" val="3054706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2">
                                            <p:txEl>
                                              <p:pRg st="0" end="0"/>
                                            </p:txEl>
                                          </p:spTgt>
                                        </p:tgtEl>
                                        <p:attrNameLst>
                                          <p:attrName>style.visibility</p:attrName>
                                        </p:attrNameLst>
                                      </p:cBhvr>
                                      <p:to>
                                        <p:strVal val="visible"/>
                                      </p:to>
                                    </p:set>
                                    <p:animEffect transition="in" filter="fade">
                                      <p:cBhvr>
                                        <p:cTn id="7" dur="500"/>
                                        <p:tgtEl>
                                          <p:spTgt spid="21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12">
                                            <p:txEl>
                                              <p:pRg st="1" end="1"/>
                                            </p:txEl>
                                          </p:spTgt>
                                        </p:tgtEl>
                                        <p:attrNameLst>
                                          <p:attrName>style.visibility</p:attrName>
                                        </p:attrNameLst>
                                      </p:cBhvr>
                                      <p:to>
                                        <p:strVal val="visible"/>
                                      </p:to>
                                    </p:set>
                                    <p:animEffect transition="in" filter="fade">
                                      <p:cBhvr>
                                        <p:cTn id="12" dur="500"/>
                                        <p:tgtEl>
                                          <p:spTgt spid="21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2"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34"/>
          <p:cNvPicPr preferRelativeResize="0"/>
          <p:nvPr/>
        </p:nvPicPr>
        <p:blipFill>
          <a:blip r:embed="rId3">
            <a:alphaModFix/>
          </a:blip>
          <a:stretch>
            <a:fillRect/>
          </a:stretch>
        </p:blipFill>
        <p:spPr>
          <a:xfrm>
            <a:off x="7035372" y="4392976"/>
            <a:ext cx="416325" cy="610675"/>
          </a:xfrm>
          <a:prstGeom prst="rect">
            <a:avLst/>
          </a:prstGeom>
          <a:noFill/>
          <a:ln>
            <a:noFill/>
          </a:ln>
        </p:spPr>
      </p:pic>
      <p:sp>
        <p:nvSpPr>
          <p:cNvPr id="212" name="Google Shape;212;p34"/>
          <p:cNvSpPr txBox="1">
            <a:spLocks noGrp="1"/>
          </p:cNvSpPr>
          <p:nvPr>
            <p:ph type="body" idx="1"/>
          </p:nvPr>
        </p:nvSpPr>
        <p:spPr>
          <a:xfrm>
            <a:off x="1574552" y="1579321"/>
            <a:ext cx="5768593" cy="1476000"/>
          </a:xfrm>
          <a:prstGeom prst="rect">
            <a:avLst/>
          </a:prstGeom>
        </p:spPr>
        <p:txBody>
          <a:bodyPr spcFirstLastPara="1" wrap="square" lIns="91425" tIns="91425" rIns="91425" bIns="91425" anchor="t" anchorCtr="0">
            <a:noAutofit/>
          </a:bodyPr>
          <a:lstStyle/>
          <a:p>
            <a:pPr marL="0" lvl="0" indent="0" algn="r" eaLnBrk="0" fontAlgn="base" hangingPunct="0">
              <a:lnSpc>
                <a:spcPct val="100000"/>
              </a:lnSpc>
              <a:spcBef>
                <a:spcPct val="0"/>
              </a:spcBef>
              <a:spcAft>
                <a:spcPct val="0"/>
              </a:spcAft>
              <a:buClrTx/>
              <a:buSzTx/>
              <a:buNone/>
            </a:pPr>
            <a:r>
              <a:rPr lang="en-US" altLang="en-US" sz="1600" b="1" dirty="0">
                <a:solidFill>
                  <a:srgbClr val="424242"/>
                </a:solidFill>
                <a:latin typeface="Josefin Sans" panose="00000500000000000000" pitchFamily="2" charset="0"/>
              </a:rPr>
              <a:t>Related projects, subsidiary programs, and program activities that are managed in a coordinated manner to obtain benefits not available from managing them individually.</a:t>
            </a:r>
          </a:p>
          <a:p>
            <a:pPr marL="0" lvl="0" indent="0" algn="r" eaLnBrk="0" fontAlgn="base" hangingPunct="0">
              <a:lnSpc>
                <a:spcPct val="100000"/>
              </a:lnSpc>
              <a:spcBef>
                <a:spcPct val="0"/>
              </a:spcBef>
              <a:spcAft>
                <a:spcPct val="0"/>
              </a:spcAft>
              <a:buClrTx/>
              <a:buSzTx/>
              <a:buNone/>
            </a:pPr>
            <a:endParaRPr lang="en-US" altLang="en-US" sz="1600" b="1" dirty="0">
              <a:solidFill>
                <a:srgbClr val="424242"/>
              </a:solidFill>
              <a:latin typeface="Josefin Sans" panose="00000500000000000000" pitchFamily="2" charset="0"/>
            </a:endParaRPr>
          </a:p>
          <a:p>
            <a:pPr marL="0" lvl="0" indent="0" algn="r" eaLnBrk="0" fontAlgn="base" hangingPunct="0">
              <a:lnSpc>
                <a:spcPct val="100000"/>
              </a:lnSpc>
              <a:spcBef>
                <a:spcPct val="0"/>
              </a:spcBef>
              <a:spcAft>
                <a:spcPct val="0"/>
              </a:spcAft>
              <a:buClrTx/>
              <a:buSzTx/>
              <a:buNone/>
            </a:pPr>
            <a:r>
              <a:rPr lang="en-US" altLang="en-US" sz="1600" b="1" dirty="0">
                <a:solidFill>
                  <a:srgbClr val="424242"/>
                </a:solidFill>
                <a:latin typeface="Josefin Sans" panose="00000500000000000000" pitchFamily="2" charset="0"/>
              </a:rPr>
              <a:t>PMBOK Guide</a:t>
            </a:r>
          </a:p>
        </p:txBody>
      </p:sp>
      <p:sp>
        <p:nvSpPr>
          <p:cNvPr id="9" name="Google Shape;213;p34">
            <a:extLst>
              <a:ext uri="{FF2B5EF4-FFF2-40B4-BE49-F238E27FC236}">
                <a16:creationId xmlns:a16="http://schemas.microsoft.com/office/drawing/2014/main" xmlns="" id="{63E5B8BC-9536-417B-B670-B6E42C9489CD}"/>
              </a:ext>
            </a:extLst>
          </p:cNvPr>
          <p:cNvSpPr txBox="1">
            <a:spLocks noGrp="1"/>
          </p:cNvSpPr>
          <p:nvPr>
            <p:ph type="title"/>
          </p:nvPr>
        </p:nvSpPr>
        <p:spPr>
          <a:xfrm>
            <a:off x="802168" y="721319"/>
            <a:ext cx="5808275" cy="610675"/>
          </a:xfrm>
          <a:prstGeom prst="rect">
            <a:avLst/>
          </a:prstGeom>
        </p:spPr>
        <p:txBody>
          <a:bodyPr spcFirstLastPara="1" wrap="square" lIns="91425" tIns="91425" rIns="91425" bIns="91425" anchor="t" anchorCtr="0">
            <a:noAutofit/>
          </a:bodyPr>
          <a:lstStyle/>
          <a:p>
            <a:pPr lvl="0"/>
            <a:r>
              <a:rPr lang="en-US" dirty="0"/>
              <a:t>Program</a:t>
            </a:r>
            <a:endParaRPr sz="2800" dirty="0"/>
          </a:p>
        </p:txBody>
      </p:sp>
      <p:pic>
        <p:nvPicPr>
          <p:cNvPr id="215" name="Google Shape;215;p34"/>
          <p:cNvPicPr preferRelativeResize="0"/>
          <p:nvPr/>
        </p:nvPicPr>
        <p:blipFill rotWithShape="1">
          <a:blip r:embed="rId4">
            <a:alphaModFix/>
          </a:blip>
          <a:srcRect l="9" r="9"/>
          <a:stretch/>
        </p:blipFill>
        <p:spPr>
          <a:xfrm>
            <a:off x="7602129" y="2890738"/>
            <a:ext cx="1975524" cy="2100547"/>
          </a:xfrm>
          <a:prstGeom prst="rect">
            <a:avLst/>
          </a:prstGeom>
          <a:noFill/>
          <a:ln>
            <a:noFill/>
          </a:ln>
        </p:spPr>
      </p:pic>
      <p:pic>
        <p:nvPicPr>
          <p:cNvPr id="216" name="Google Shape;216;p34"/>
          <p:cNvPicPr preferRelativeResize="0"/>
          <p:nvPr/>
        </p:nvPicPr>
        <p:blipFill>
          <a:blip r:embed="rId5">
            <a:alphaModFix/>
          </a:blip>
          <a:stretch>
            <a:fillRect/>
          </a:stretch>
        </p:blipFill>
        <p:spPr>
          <a:xfrm>
            <a:off x="256913" y="257950"/>
            <a:ext cx="711124" cy="543948"/>
          </a:xfrm>
          <a:prstGeom prst="rect">
            <a:avLst/>
          </a:prstGeom>
          <a:noFill/>
          <a:ln>
            <a:noFill/>
          </a:ln>
        </p:spPr>
      </p:pic>
      <p:sp>
        <p:nvSpPr>
          <p:cNvPr id="2" name="Rectangle 1">
            <a:extLst>
              <a:ext uri="{FF2B5EF4-FFF2-40B4-BE49-F238E27FC236}">
                <a16:creationId xmlns:a16="http://schemas.microsoft.com/office/drawing/2014/main" xmlns="" id="{A5906F39-F04D-4B37-AAA6-12FFC0F4CE73}"/>
              </a:ext>
            </a:extLst>
          </p:cNvPr>
          <p:cNvSpPr>
            <a:spLocks noChangeArrowheads="1"/>
          </p:cNvSpPr>
          <p:nvPr/>
        </p:nvSpPr>
        <p:spPr bwMode="auto">
          <a:xfrm>
            <a:off x="9143935" y="42827"/>
            <a:ext cx="65" cy="371546"/>
          </a:xfrm>
          <a:prstGeom prst="rect">
            <a:avLst/>
          </a:prstGeom>
          <a:solidFill>
            <a:srgbClr val="FBFBF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61893" rIns="0" bIns="3174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648649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2">
                                            <p:txEl>
                                              <p:pRg st="0" end="0"/>
                                            </p:txEl>
                                          </p:spTgt>
                                        </p:tgtEl>
                                        <p:attrNameLst>
                                          <p:attrName>style.visibility</p:attrName>
                                        </p:attrNameLst>
                                      </p:cBhvr>
                                      <p:to>
                                        <p:strVal val="visible"/>
                                      </p:to>
                                    </p:set>
                                    <p:animEffect transition="in" filter="fade">
                                      <p:cBhvr>
                                        <p:cTn id="7" dur="500"/>
                                        <p:tgtEl>
                                          <p:spTgt spid="21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12">
                                            <p:txEl>
                                              <p:pRg st="2" end="2"/>
                                            </p:txEl>
                                          </p:spTgt>
                                        </p:tgtEl>
                                        <p:attrNameLst>
                                          <p:attrName>style.visibility</p:attrName>
                                        </p:attrNameLst>
                                      </p:cBhvr>
                                      <p:to>
                                        <p:strVal val="visible"/>
                                      </p:to>
                                    </p:set>
                                    <p:animEffect transition="in" filter="fade">
                                      <p:cBhvr>
                                        <p:cTn id="12" dur="500"/>
                                        <p:tgtEl>
                                          <p:spTgt spid="21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2"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34"/>
          <p:cNvPicPr preferRelativeResize="0"/>
          <p:nvPr/>
        </p:nvPicPr>
        <p:blipFill>
          <a:blip r:embed="rId3">
            <a:alphaModFix/>
          </a:blip>
          <a:stretch>
            <a:fillRect/>
          </a:stretch>
        </p:blipFill>
        <p:spPr>
          <a:xfrm>
            <a:off x="7035372" y="4392976"/>
            <a:ext cx="416325" cy="610675"/>
          </a:xfrm>
          <a:prstGeom prst="rect">
            <a:avLst/>
          </a:prstGeom>
          <a:noFill/>
          <a:ln>
            <a:noFill/>
          </a:ln>
        </p:spPr>
      </p:pic>
      <p:pic>
        <p:nvPicPr>
          <p:cNvPr id="215" name="Google Shape;215;p34"/>
          <p:cNvPicPr preferRelativeResize="0"/>
          <p:nvPr/>
        </p:nvPicPr>
        <p:blipFill rotWithShape="1">
          <a:blip r:embed="rId4">
            <a:alphaModFix/>
          </a:blip>
          <a:srcRect l="9" r="9"/>
          <a:stretch/>
        </p:blipFill>
        <p:spPr>
          <a:xfrm>
            <a:off x="7602129" y="2890738"/>
            <a:ext cx="1975524" cy="2100547"/>
          </a:xfrm>
          <a:prstGeom prst="rect">
            <a:avLst/>
          </a:prstGeom>
          <a:noFill/>
          <a:ln>
            <a:noFill/>
          </a:ln>
        </p:spPr>
      </p:pic>
      <p:pic>
        <p:nvPicPr>
          <p:cNvPr id="216" name="Google Shape;216;p34"/>
          <p:cNvPicPr preferRelativeResize="0"/>
          <p:nvPr/>
        </p:nvPicPr>
        <p:blipFill>
          <a:blip r:embed="rId5">
            <a:alphaModFix/>
          </a:blip>
          <a:stretch>
            <a:fillRect/>
          </a:stretch>
        </p:blipFill>
        <p:spPr>
          <a:xfrm>
            <a:off x="256913" y="257950"/>
            <a:ext cx="711124" cy="543948"/>
          </a:xfrm>
          <a:prstGeom prst="rect">
            <a:avLst/>
          </a:prstGeom>
          <a:noFill/>
          <a:ln>
            <a:noFill/>
          </a:ln>
        </p:spPr>
      </p:pic>
      <p:sp>
        <p:nvSpPr>
          <p:cNvPr id="3" name="Text Placeholder 2">
            <a:extLst>
              <a:ext uri="{FF2B5EF4-FFF2-40B4-BE49-F238E27FC236}">
                <a16:creationId xmlns:a16="http://schemas.microsoft.com/office/drawing/2014/main" xmlns="" id="{BDC91835-4232-4F46-BF9A-4E3FF4348A15}"/>
              </a:ext>
            </a:extLst>
          </p:cNvPr>
          <p:cNvSpPr>
            <a:spLocks noGrp="1"/>
          </p:cNvSpPr>
          <p:nvPr>
            <p:ph type="body" idx="1"/>
          </p:nvPr>
        </p:nvSpPr>
        <p:spPr/>
        <p:txBody>
          <a:bodyPr/>
          <a:lstStyle/>
          <a:p>
            <a:endParaRPr lang="en-US"/>
          </a:p>
        </p:txBody>
      </p:sp>
      <p:sp>
        <p:nvSpPr>
          <p:cNvPr id="9" name="Google Shape;213;p34">
            <a:extLst>
              <a:ext uri="{FF2B5EF4-FFF2-40B4-BE49-F238E27FC236}">
                <a16:creationId xmlns:a16="http://schemas.microsoft.com/office/drawing/2014/main" xmlns="" id="{63E5B8BC-9536-417B-B670-B6E42C9489CD}"/>
              </a:ext>
            </a:extLst>
          </p:cNvPr>
          <p:cNvSpPr txBox="1">
            <a:spLocks noGrp="1"/>
          </p:cNvSpPr>
          <p:nvPr>
            <p:ph type="title"/>
          </p:nvPr>
        </p:nvSpPr>
        <p:spPr>
          <a:xfrm>
            <a:off x="802168" y="721319"/>
            <a:ext cx="5808275" cy="610675"/>
          </a:xfrm>
          <a:prstGeom prst="rect">
            <a:avLst/>
          </a:prstGeom>
        </p:spPr>
        <p:txBody>
          <a:bodyPr spcFirstLastPara="1" wrap="square" lIns="91425" tIns="91425" rIns="91425" bIns="91425" anchor="t" anchorCtr="0">
            <a:noAutofit/>
          </a:bodyPr>
          <a:lstStyle/>
          <a:p>
            <a:pPr lvl="0"/>
            <a:r>
              <a:rPr lang="en-US" dirty="0"/>
              <a:t>The Relationships Among Portfolios, Programs, and Projects</a:t>
            </a:r>
            <a:endParaRPr sz="2800" dirty="0"/>
          </a:p>
        </p:txBody>
      </p:sp>
      <p:pic>
        <p:nvPicPr>
          <p:cNvPr id="4" name="Picture 3">
            <a:extLst>
              <a:ext uri="{FF2B5EF4-FFF2-40B4-BE49-F238E27FC236}">
                <a16:creationId xmlns:a16="http://schemas.microsoft.com/office/drawing/2014/main" xmlns="" id="{B4F97044-240A-48D5-8881-C68E194B99C8}"/>
              </a:ext>
            </a:extLst>
          </p:cNvPr>
          <p:cNvPicPr>
            <a:picLocks noChangeAspect="1"/>
          </p:cNvPicPr>
          <p:nvPr/>
        </p:nvPicPr>
        <p:blipFill>
          <a:blip r:embed="rId6"/>
          <a:stretch>
            <a:fillRect/>
          </a:stretch>
        </p:blipFill>
        <p:spPr>
          <a:xfrm>
            <a:off x="2500757" y="1608945"/>
            <a:ext cx="4384183" cy="3444309"/>
          </a:xfrm>
          <a:prstGeom prst="rect">
            <a:avLst/>
          </a:prstGeom>
        </p:spPr>
      </p:pic>
    </p:spTree>
    <p:extLst>
      <p:ext uri="{BB962C8B-B14F-4D97-AF65-F5344CB8AC3E}">
        <p14:creationId xmlns:p14="http://schemas.microsoft.com/office/powerpoint/2010/main" val="322191021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34"/>
          <p:cNvPicPr preferRelativeResize="0"/>
          <p:nvPr/>
        </p:nvPicPr>
        <p:blipFill>
          <a:blip r:embed="rId3">
            <a:alphaModFix/>
          </a:blip>
          <a:stretch>
            <a:fillRect/>
          </a:stretch>
        </p:blipFill>
        <p:spPr>
          <a:xfrm>
            <a:off x="7035372" y="4392976"/>
            <a:ext cx="416325" cy="610675"/>
          </a:xfrm>
          <a:prstGeom prst="rect">
            <a:avLst/>
          </a:prstGeom>
          <a:noFill/>
          <a:ln>
            <a:noFill/>
          </a:ln>
        </p:spPr>
      </p:pic>
      <p:pic>
        <p:nvPicPr>
          <p:cNvPr id="215" name="Google Shape;215;p34"/>
          <p:cNvPicPr preferRelativeResize="0"/>
          <p:nvPr/>
        </p:nvPicPr>
        <p:blipFill rotWithShape="1">
          <a:blip r:embed="rId4">
            <a:alphaModFix/>
          </a:blip>
          <a:srcRect l="9" r="9"/>
          <a:stretch/>
        </p:blipFill>
        <p:spPr>
          <a:xfrm>
            <a:off x="7602129" y="2890738"/>
            <a:ext cx="1975524" cy="2100547"/>
          </a:xfrm>
          <a:prstGeom prst="rect">
            <a:avLst/>
          </a:prstGeom>
          <a:noFill/>
          <a:ln>
            <a:noFill/>
          </a:ln>
        </p:spPr>
      </p:pic>
      <p:pic>
        <p:nvPicPr>
          <p:cNvPr id="216" name="Google Shape;216;p34"/>
          <p:cNvPicPr preferRelativeResize="0"/>
          <p:nvPr/>
        </p:nvPicPr>
        <p:blipFill>
          <a:blip r:embed="rId5">
            <a:alphaModFix/>
          </a:blip>
          <a:stretch>
            <a:fillRect/>
          </a:stretch>
        </p:blipFill>
        <p:spPr>
          <a:xfrm>
            <a:off x="256913" y="257950"/>
            <a:ext cx="711124" cy="543948"/>
          </a:xfrm>
          <a:prstGeom prst="rect">
            <a:avLst/>
          </a:prstGeom>
          <a:noFill/>
          <a:ln>
            <a:noFill/>
          </a:ln>
        </p:spPr>
      </p:pic>
      <p:sp>
        <p:nvSpPr>
          <p:cNvPr id="3" name="Text Placeholder 2">
            <a:extLst>
              <a:ext uri="{FF2B5EF4-FFF2-40B4-BE49-F238E27FC236}">
                <a16:creationId xmlns:a16="http://schemas.microsoft.com/office/drawing/2014/main" xmlns="" id="{BDC91835-4232-4F46-BF9A-4E3FF4348A15}"/>
              </a:ext>
            </a:extLst>
          </p:cNvPr>
          <p:cNvSpPr>
            <a:spLocks noGrp="1"/>
          </p:cNvSpPr>
          <p:nvPr>
            <p:ph type="body" idx="1"/>
          </p:nvPr>
        </p:nvSpPr>
        <p:spPr/>
        <p:txBody>
          <a:bodyPr/>
          <a:lstStyle/>
          <a:p>
            <a:endParaRPr lang="en-US"/>
          </a:p>
        </p:txBody>
      </p:sp>
      <p:sp>
        <p:nvSpPr>
          <p:cNvPr id="9" name="Google Shape;213;p34">
            <a:extLst>
              <a:ext uri="{FF2B5EF4-FFF2-40B4-BE49-F238E27FC236}">
                <a16:creationId xmlns:a16="http://schemas.microsoft.com/office/drawing/2014/main" xmlns="" id="{63E5B8BC-9536-417B-B670-B6E42C9489CD}"/>
              </a:ext>
            </a:extLst>
          </p:cNvPr>
          <p:cNvSpPr txBox="1">
            <a:spLocks noGrp="1"/>
          </p:cNvSpPr>
          <p:nvPr>
            <p:ph type="title"/>
          </p:nvPr>
        </p:nvSpPr>
        <p:spPr>
          <a:xfrm>
            <a:off x="802168" y="721319"/>
            <a:ext cx="5808275" cy="610675"/>
          </a:xfrm>
          <a:prstGeom prst="rect">
            <a:avLst/>
          </a:prstGeom>
        </p:spPr>
        <p:txBody>
          <a:bodyPr spcFirstLastPara="1" wrap="square" lIns="91425" tIns="91425" rIns="91425" bIns="91425" anchor="t" anchorCtr="0">
            <a:noAutofit/>
          </a:bodyPr>
          <a:lstStyle/>
          <a:p>
            <a:pPr lvl="0"/>
            <a:r>
              <a:rPr lang="en-US" dirty="0"/>
              <a:t>The Relationships Among Portfolios, Programs, and Projects</a:t>
            </a:r>
            <a:endParaRPr sz="2800" dirty="0"/>
          </a:p>
        </p:txBody>
      </p:sp>
      <p:pic>
        <p:nvPicPr>
          <p:cNvPr id="2050" name="Picture 2" descr="Image result for contoh program, proyek dan portofolio">
            <a:extLst>
              <a:ext uri="{FF2B5EF4-FFF2-40B4-BE49-F238E27FC236}">
                <a16:creationId xmlns:a16="http://schemas.microsoft.com/office/drawing/2014/main" xmlns="" id="{694EEE5D-C461-4B50-827F-8326B7F4933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55498" y="1743724"/>
            <a:ext cx="4233003" cy="31747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657894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34"/>
          <p:cNvPicPr preferRelativeResize="0"/>
          <p:nvPr/>
        </p:nvPicPr>
        <p:blipFill>
          <a:blip r:embed="rId3">
            <a:alphaModFix/>
          </a:blip>
          <a:stretch>
            <a:fillRect/>
          </a:stretch>
        </p:blipFill>
        <p:spPr>
          <a:xfrm>
            <a:off x="7035372" y="4392976"/>
            <a:ext cx="416325" cy="610675"/>
          </a:xfrm>
          <a:prstGeom prst="rect">
            <a:avLst/>
          </a:prstGeom>
          <a:noFill/>
          <a:ln>
            <a:noFill/>
          </a:ln>
        </p:spPr>
      </p:pic>
      <p:pic>
        <p:nvPicPr>
          <p:cNvPr id="215" name="Google Shape;215;p34"/>
          <p:cNvPicPr preferRelativeResize="0"/>
          <p:nvPr/>
        </p:nvPicPr>
        <p:blipFill rotWithShape="1">
          <a:blip r:embed="rId4">
            <a:alphaModFix/>
          </a:blip>
          <a:srcRect l="9" r="9"/>
          <a:stretch/>
        </p:blipFill>
        <p:spPr>
          <a:xfrm>
            <a:off x="7602129" y="2890738"/>
            <a:ext cx="1975524" cy="2100547"/>
          </a:xfrm>
          <a:prstGeom prst="rect">
            <a:avLst/>
          </a:prstGeom>
          <a:noFill/>
          <a:ln>
            <a:noFill/>
          </a:ln>
        </p:spPr>
      </p:pic>
      <p:pic>
        <p:nvPicPr>
          <p:cNvPr id="216" name="Google Shape;216;p34"/>
          <p:cNvPicPr preferRelativeResize="0"/>
          <p:nvPr/>
        </p:nvPicPr>
        <p:blipFill>
          <a:blip r:embed="rId5">
            <a:alphaModFix/>
          </a:blip>
          <a:stretch>
            <a:fillRect/>
          </a:stretch>
        </p:blipFill>
        <p:spPr>
          <a:xfrm>
            <a:off x="256913" y="257950"/>
            <a:ext cx="711124" cy="543948"/>
          </a:xfrm>
          <a:prstGeom prst="rect">
            <a:avLst/>
          </a:prstGeom>
          <a:noFill/>
          <a:ln>
            <a:noFill/>
          </a:ln>
        </p:spPr>
      </p:pic>
      <p:sp>
        <p:nvSpPr>
          <p:cNvPr id="3" name="Text Placeholder 2">
            <a:extLst>
              <a:ext uri="{FF2B5EF4-FFF2-40B4-BE49-F238E27FC236}">
                <a16:creationId xmlns:a16="http://schemas.microsoft.com/office/drawing/2014/main" xmlns="" id="{BDC91835-4232-4F46-BF9A-4E3FF4348A15}"/>
              </a:ext>
            </a:extLst>
          </p:cNvPr>
          <p:cNvSpPr>
            <a:spLocks noGrp="1"/>
          </p:cNvSpPr>
          <p:nvPr>
            <p:ph type="body" idx="1"/>
          </p:nvPr>
        </p:nvSpPr>
        <p:spPr/>
        <p:txBody>
          <a:bodyPr/>
          <a:lstStyle/>
          <a:p>
            <a:endParaRPr lang="en-US"/>
          </a:p>
        </p:txBody>
      </p:sp>
      <p:sp>
        <p:nvSpPr>
          <p:cNvPr id="9" name="Google Shape;213;p34">
            <a:extLst>
              <a:ext uri="{FF2B5EF4-FFF2-40B4-BE49-F238E27FC236}">
                <a16:creationId xmlns:a16="http://schemas.microsoft.com/office/drawing/2014/main" xmlns="" id="{63E5B8BC-9536-417B-B670-B6E42C9489CD}"/>
              </a:ext>
            </a:extLst>
          </p:cNvPr>
          <p:cNvSpPr txBox="1">
            <a:spLocks noGrp="1"/>
          </p:cNvSpPr>
          <p:nvPr>
            <p:ph type="title"/>
          </p:nvPr>
        </p:nvSpPr>
        <p:spPr>
          <a:xfrm>
            <a:off x="802168" y="721319"/>
            <a:ext cx="5808275" cy="610675"/>
          </a:xfrm>
          <a:prstGeom prst="rect">
            <a:avLst/>
          </a:prstGeom>
        </p:spPr>
        <p:txBody>
          <a:bodyPr spcFirstLastPara="1" wrap="square" lIns="91425" tIns="91425" rIns="91425" bIns="91425" anchor="t" anchorCtr="0">
            <a:noAutofit/>
          </a:bodyPr>
          <a:lstStyle/>
          <a:p>
            <a:pPr lvl="0"/>
            <a:r>
              <a:rPr lang="en-US" dirty="0"/>
              <a:t>comparison of project, program, and portfolio</a:t>
            </a:r>
            <a:endParaRPr sz="2800" dirty="0"/>
          </a:p>
        </p:txBody>
      </p:sp>
      <p:pic>
        <p:nvPicPr>
          <p:cNvPr id="2" name="Picture 1">
            <a:extLst>
              <a:ext uri="{FF2B5EF4-FFF2-40B4-BE49-F238E27FC236}">
                <a16:creationId xmlns:a16="http://schemas.microsoft.com/office/drawing/2014/main" xmlns="" id="{FCC5CC59-241D-42E0-B6FC-D657B1082269}"/>
              </a:ext>
            </a:extLst>
          </p:cNvPr>
          <p:cNvPicPr>
            <a:picLocks noChangeAspect="1"/>
          </p:cNvPicPr>
          <p:nvPr/>
        </p:nvPicPr>
        <p:blipFill>
          <a:blip r:embed="rId6"/>
          <a:stretch>
            <a:fillRect/>
          </a:stretch>
        </p:blipFill>
        <p:spPr>
          <a:xfrm>
            <a:off x="798129" y="1608721"/>
            <a:ext cx="6445405" cy="3006351"/>
          </a:xfrm>
          <a:prstGeom prst="rect">
            <a:avLst/>
          </a:prstGeom>
        </p:spPr>
      </p:pic>
    </p:spTree>
    <p:extLst>
      <p:ext uri="{BB962C8B-B14F-4D97-AF65-F5344CB8AC3E}">
        <p14:creationId xmlns:p14="http://schemas.microsoft.com/office/powerpoint/2010/main" val="378327625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34"/>
          <p:cNvPicPr preferRelativeResize="0"/>
          <p:nvPr/>
        </p:nvPicPr>
        <p:blipFill>
          <a:blip r:embed="rId3">
            <a:alphaModFix/>
          </a:blip>
          <a:stretch>
            <a:fillRect/>
          </a:stretch>
        </p:blipFill>
        <p:spPr>
          <a:xfrm>
            <a:off x="7035372" y="4392976"/>
            <a:ext cx="416325" cy="610675"/>
          </a:xfrm>
          <a:prstGeom prst="rect">
            <a:avLst/>
          </a:prstGeom>
          <a:noFill/>
          <a:ln>
            <a:noFill/>
          </a:ln>
        </p:spPr>
      </p:pic>
      <p:pic>
        <p:nvPicPr>
          <p:cNvPr id="215" name="Google Shape;215;p34"/>
          <p:cNvPicPr preferRelativeResize="0"/>
          <p:nvPr/>
        </p:nvPicPr>
        <p:blipFill rotWithShape="1">
          <a:blip r:embed="rId4">
            <a:alphaModFix/>
          </a:blip>
          <a:srcRect l="9" r="9"/>
          <a:stretch/>
        </p:blipFill>
        <p:spPr>
          <a:xfrm>
            <a:off x="7602129" y="2890738"/>
            <a:ext cx="1975524" cy="2100547"/>
          </a:xfrm>
          <a:prstGeom prst="rect">
            <a:avLst/>
          </a:prstGeom>
          <a:noFill/>
          <a:ln>
            <a:noFill/>
          </a:ln>
        </p:spPr>
      </p:pic>
      <p:pic>
        <p:nvPicPr>
          <p:cNvPr id="216" name="Google Shape;216;p34"/>
          <p:cNvPicPr preferRelativeResize="0"/>
          <p:nvPr/>
        </p:nvPicPr>
        <p:blipFill>
          <a:blip r:embed="rId5">
            <a:alphaModFix/>
          </a:blip>
          <a:stretch>
            <a:fillRect/>
          </a:stretch>
        </p:blipFill>
        <p:spPr>
          <a:xfrm>
            <a:off x="256913" y="257950"/>
            <a:ext cx="711124" cy="543948"/>
          </a:xfrm>
          <a:prstGeom prst="rect">
            <a:avLst/>
          </a:prstGeom>
          <a:noFill/>
          <a:ln>
            <a:noFill/>
          </a:ln>
        </p:spPr>
      </p:pic>
      <p:sp>
        <p:nvSpPr>
          <p:cNvPr id="3" name="Text Placeholder 2">
            <a:extLst>
              <a:ext uri="{FF2B5EF4-FFF2-40B4-BE49-F238E27FC236}">
                <a16:creationId xmlns:a16="http://schemas.microsoft.com/office/drawing/2014/main" xmlns="" id="{BDC91835-4232-4F46-BF9A-4E3FF4348A15}"/>
              </a:ext>
            </a:extLst>
          </p:cNvPr>
          <p:cNvSpPr>
            <a:spLocks noGrp="1"/>
          </p:cNvSpPr>
          <p:nvPr>
            <p:ph type="body" idx="1"/>
          </p:nvPr>
        </p:nvSpPr>
        <p:spPr/>
        <p:txBody>
          <a:bodyPr/>
          <a:lstStyle/>
          <a:p>
            <a:endParaRPr lang="en-US"/>
          </a:p>
        </p:txBody>
      </p:sp>
      <p:sp>
        <p:nvSpPr>
          <p:cNvPr id="9" name="Google Shape;213;p34">
            <a:extLst>
              <a:ext uri="{FF2B5EF4-FFF2-40B4-BE49-F238E27FC236}">
                <a16:creationId xmlns:a16="http://schemas.microsoft.com/office/drawing/2014/main" xmlns="" id="{63E5B8BC-9536-417B-B670-B6E42C9489CD}"/>
              </a:ext>
            </a:extLst>
          </p:cNvPr>
          <p:cNvSpPr txBox="1">
            <a:spLocks noGrp="1"/>
          </p:cNvSpPr>
          <p:nvPr>
            <p:ph type="title"/>
          </p:nvPr>
        </p:nvSpPr>
        <p:spPr>
          <a:xfrm>
            <a:off x="802168" y="721319"/>
            <a:ext cx="5808275" cy="610675"/>
          </a:xfrm>
          <a:prstGeom prst="rect">
            <a:avLst/>
          </a:prstGeom>
        </p:spPr>
        <p:txBody>
          <a:bodyPr spcFirstLastPara="1" wrap="square" lIns="91425" tIns="91425" rIns="91425" bIns="91425" anchor="t" anchorCtr="0">
            <a:noAutofit/>
          </a:bodyPr>
          <a:lstStyle/>
          <a:p>
            <a:pPr lvl="0"/>
            <a:r>
              <a:rPr lang="en-US" dirty="0"/>
              <a:t>comparison of project, program, and portfolio</a:t>
            </a:r>
            <a:endParaRPr sz="2800" dirty="0"/>
          </a:p>
        </p:txBody>
      </p:sp>
      <p:pic>
        <p:nvPicPr>
          <p:cNvPr id="4" name="Picture 3">
            <a:extLst>
              <a:ext uri="{FF2B5EF4-FFF2-40B4-BE49-F238E27FC236}">
                <a16:creationId xmlns:a16="http://schemas.microsoft.com/office/drawing/2014/main" xmlns="" id="{826156A6-6792-4DA1-8840-FC6FD8A670F8}"/>
              </a:ext>
            </a:extLst>
          </p:cNvPr>
          <p:cNvPicPr>
            <a:picLocks noChangeAspect="1"/>
          </p:cNvPicPr>
          <p:nvPr/>
        </p:nvPicPr>
        <p:blipFill>
          <a:blip r:embed="rId6"/>
          <a:stretch>
            <a:fillRect/>
          </a:stretch>
        </p:blipFill>
        <p:spPr>
          <a:xfrm>
            <a:off x="807050" y="2135825"/>
            <a:ext cx="5709724" cy="2704430"/>
          </a:xfrm>
          <a:prstGeom prst="rect">
            <a:avLst/>
          </a:prstGeom>
        </p:spPr>
      </p:pic>
      <p:pic>
        <p:nvPicPr>
          <p:cNvPr id="10" name="Picture 9">
            <a:extLst>
              <a:ext uri="{FF2B5EF4-FFF2-40B4-BE49-F238E27FC236}">
                <a16:creationId xmlns:a16="http://schemas.microsoft.com/office/drawing/2014/main" xmlns="" id="{BDEA6E80-DC97-4707-99A8-6D7FD50797A4}"/>
              </a:ext>
            </a:extLst>
          </p:cNvPr>
          <p:cNvPicPr>
            <a:picLocks noChangeAspect="1"/>
          </p:cNvPicPr>
          <p:nvPr/>
        </p:nvPicPr>
        <p:blipFill rotWithShape="1">
          <a:blip r:embed="rId7"/>
          <a:srcRect b="79401"/>
          <a:stretch/>
        </p:blipFill>
        <p:spPr>
          <a:xfrm>
            <a:off x="798129" y="1586382"/>
            <a:ext cx="5718644" cy="549442"/>
          </a:xfrm>
          <a:prstGeom prst="rect">
            <a:avLst/>
          </a:prstGeom>
        </p:spPr>
      </p:pic>
    </p:spTree>
    <p:extLst>
      <p:ext uri="{BB962C8B-B14F-4D97-AF65-F5344CB8AC3E}">
        <p14:creationId xmlns:p14="http://schemas.microsoft.com/office/powerpoint/2010/main" val="53980702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34"/>
          <p:cNvPicPr preferRelativeResize="0"/>
          <p:nvPr/>
        </p:nvPicPr>
        <p:blipFill>
          <a:blip r:embed="rId3">
            <a:alphaModFix/>
          </a:blip>
          <a:stretch>
            <a:fillRect/>
          </a:stretch>
        </p:blipFill>
        <p:spPr>
          <a:xfrm>
            <a:off x="7035372" y="4392976"/>
            <a:ext cx="416325" cy="610675"/>
          </a:xfrm>
          <a:prstGeom prst="rect">
            <a:avLst/>
          </a:prstGeom>
          <a:noFill/>
          <a:ln>
            <a:noFill/>
          </a:ln>
        </p:spPr>
      </p:pic>
      <p:sp>
        <p:nvSpPr>
          <p:cNvPr id="212" name="Google Shape;212;p34"/>
          <p:cNvSpPr txBox="1">
            <a:spLocks noGrp="1"/>
          </p:cNvSpPr>
          <p:nvPr>
            <p:ph type="body" idx="1"/>
          </p:nvPr>
        </p:nvSpPr>
        <p:spPr>
          <a:xfrm>
            <a:off x="717418" y="1655150"/>
            <a:ext cx="6734279" cy="1476000"/>
          </a:xfrm>
          <a:prstGeom prst="rect">
            <a:avLst/>
          </a:prstGeom>
        </p:spPr>
        <p:txBody>
          <a:bodyPr spcFirstLastPara="1" wrap="square" lIns="91425" tIns="91425" rIns="91425" bIns="91425" anchor="t" anchorCtr="0">
            <a:noAutofit/>
          </a:bodyPr>
          <a:lstStyle/>
          <a:p>
            <a:r>
              <a:rPr lang="en-US" sz="1600" dirty="0">
                <a:latin typeface="Josefin Sans" panose="00000500000000000000" pitchFamily="2" charset="0"/>
              </a:rPr>
              <a:t>A program is defined as a group of related projects, subprograms, and program activities managed in a coordinated way to obtain benefits not available from managing them individually. </a:t>
            </a:r>
          </a:p>
          <a:p>
            <a:r>
              <a:rPr lang="en-US" sz="1600" dirty="0">
                <a:latin typeface="Josefin Sans" panose="00000500000000000000" pitchFamily="2" charset="0"/>
              </a:rPr>
              <a:t>Programs may include elements of related work outside the scope of the discrete projects in the program. A project may or may not be part of a program but a program will always have projects.</a:t>
            </a:r>
          </a:p>
        </p:txBody>
      </p:sp>
      <p:sp>
        <p:nvSpPr>
          <p:cNvPr id="213" name="Google Shape;213;p34"/>
          <p:cNvSpPr txBox="1">
            <a:spLocks noGrp="1"/>
          </p:cNvSpPr>
          <p:nvPr>
            <p:ph type="title"/>
          </p:nvPr>
        </p:nvSpPr>
        <p:spPr>
          <a:xfrm>
            <a:off x="717418" y="966646"/>
            <a:ext cx="5808275" cy="610675"/>
          </a:xfrm>
          <a:prstGeom prst="rect">
            <a:avLst/>
          </a:prstGeom>
        </p:spPr>
        <p:txBody>
          <a:bodyPr spcFirstLastPara="1" wrap="square" lIns="91425" tIns="91425" rIns="91425" bIns="91425" anchor="t" anchorCtr="0">
            <a:noAutofit/>
          </a:bodyPr>
          <a:lstStyle/>
          <a:p>
            <a:r>
              <a:rPr lang="en-US" dirty="0"/>
              <a:t>Program Management</a:t>
            </a:r>
          </a:p>
        </p:txBody>
      </p:sp>
      <p:pic>
        <p:nvPicPr>
          <p:cNvPr id="215" name="Google Shape;215;p34"/>
          <p:cNvPicPr preferRelativeResize="0"/>
          <p:nvPr/>
        </p:nvPicPr>
        <p:blipFill rotWithShape="1">
          <a:blip r:embed="rId4">
            <a:alphaModFix/>
          </a:blip>
          <a:srcRect l="9" r="9"/>
          <a:stretch/>
        </p:blipFill>
        <p:spPr>
          <a:xfrm>
            <a:off x="7602129" y="2890738"/>
            <a:ext cx="1975524" cy="2100547"/>
          </a:xfrm>
          <a:prstGeom prst="rect">
            <a:avLst/>
          </a:prstGeom>
          <a:noFill/>
          <a:ln>
            <a:noFill/>
          </a:ln>
        </p:spPr>
      </p:pic>
      <p:pic>
        <p:nvPicPr>
          <p:cNvPr id="216" name="Google Shape;216;p34"/>
          <p:cNvPicPr preferRelativeResize="0"/>
          <p:nvPr/>
        </p:nvPicPr>
        <p:blipFill>
          <a:blip r:embed="rId5">
            <a:alphaModFix/>
          </a:blip>
          <a:stretch>
            <a:fillRect/>
          </a:stretch>
        </p:blipFill>
        <p:spPr>
          <a:xfrm>
            <a:off x="256913" y="257950"/>
            <a:ext cx="711124" cy="543948"/>
          </a:xfrm>
          <a:prstGeom prst="rect">
            <a:avLst/>
          </a:prstGeom>
          <a:noFill/>
          <a:ln>
            <a:noFill/>
          </a:ln>
        </p:spPr>
      </p:pic>
    </p:spTree>
    <p:extLst>
      <p:ext uri="{BB962C8B-B14F-4D97-AF65-F5344CB8AC3E}">
        <p14:creationId xmlns:p14="http://schemas.microsoft.com/office/powerpoint/2010/main" val="2816341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2">
                                            <p:txEl>
                                              <p:pRg st="0" end="0"/>
                                            </p:txEl>
                                          </p:spTgt>
                                        </p:tgtEl>
                                        <p:attrNameLst>
                                          <p:attrName>style.visibility</p:attrName>
                                        </p:attrNameLst>
                                      </p:cBhvr>
                                      <p:to>
                                        <p:strVal val="visible"/>
                                      </p:to>
                                    </p:set>
                                    <p:animEffect transition="in" filter="fade">
                                      <p:cBhvr>
                                        <p:cTn id="7" dur="500"/>
                                        <p:tgtEl>
                                          <p:spTgt spid="21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12">
                                            <p:txEl>
                                              <p:pRg st="1" end="1"/>
                                            </p:txEl>
                                          </p:spTgt>
                                        </p:tgtEl>
                                        <p:attrNameLst>
                                          <p:attrName>style.visibility</p:attrName>
                                        </p:attrNameLst>
                                      </p:cBhvr>
                                      <p:to>
                                        <p:strVal val="visible"/>
                                      </p:to>
                                    </p:set>
                                    <p:animEffect transition="in" filter="fade">
                                      <p:cBhvr>
                                        <p:cTn id="12" dur="500"/>
                                        <p:tgtEl>
                                          <p:spTgt spid="21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2"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34"/>
          <p:cNvPicPr preferRelativeResize="0"/>
          <p:nvPr/>
        </p:nvPicPr>
        <p:blipFill>
          <a:blip r:embed="rId3">
            <a:alphaModFix/>
          </a:blip>
          <a:stretch>
            <a:fillRect/>
          </a:stretch>
        </p:blipFill>
        <p:spPr>
          <a:xfrm>
            <a:off x="7035372" y="4392976"/>
            <a:ext cx="416325" cy="610675"/>
          </a:xfrm>
          <a:prstGeom prst="rect">
            <a:avLst/>
          </a:prstGeom>
          <a:noFill/>
          <a:ln>
            <a:noFill/>
          </a:ln>
        </p:spPr>
      </p:pic>
      <p:sp>
        <p:nvSpPr>
          <p:cNvPr id="212" name="Google Shape;212;p34"/>
          <p:cNvSpPr txBox="1">
            <a:spLocks noGrp="1"/>
          </p:cNvSpPr>
          <p:nvPr>
            <p:ph type="body" idx="1"/>
          </p:nvPr>
        </p:nvSpPr>
        <p:spPr>
          <a:xfrm>
            <a:off x="717418" y="1655150"/>
            <a:ext cx="6734279" cy="1476000"/>
          </a:xfrm>
          <a:prstGeom prst="rect">
            <a:avLst/>
          </a:prstGeom>
        </p:spPr>
        <p:txBody>
          <a:bodyPr spcFirstLastPara="1" wrap="square" lIns="91425" tIns="91425" rIns="91425" bIns="91425" anchor="t" anchorCtr="0">
            <a:noAutofit/>
          </a:bodyPr>
          <a:lstStyle/>
          <a:p>
            <a:r>
              <a:rPr lang="en-US" sz="1600" dirty="0">
                <a:latin typeface="Josefin Sans" panose="00000500000000000000" pitchFamily="2" charset="0"/>
              </a:rPr>
              <a:t>A portfolio refers to projects, programs, </a:t>
            </a:r>
            <a:r>
              <a:rPr lang="en-US" sz="1600" dirty="0" err="1">
                <a:latin typeface="Josefin Sans" panose="00000500000000000000" pitchFamily="2" charset="0"/>
              </a:rPr>
              <a:t>subportfolios</a:t>
            </a:r>
            <a:r>
              <a:rPr lang="en-US" sz="1600" dirty="0">
                <a:latin typeface="Josefin Sans" panose="00000500000000000000" pitchFamily="2" charset="0"/>
              </a:rPr>
              <a:t>, and operations managed as a group to achieve strategic objectives. </a:t>
            </a:r>
          </a:p>
          <a:p>
            <a:r>
              <a:rPr lang="en-US" sz="1600" dirty="0">
                <a:latin typeface="Josefin Sans" panose="00000500000000000000" pitchFamily="2" charset="0"/>
              </a:rPr>
              <a:t>The projects or programs of the portfolio may not necessarily be interdependent or directly related. </a:t>
            </a:r>
          </a:p>
          <a:p>
            <a:r>
              <a:rPr lang="en-US" sz="1600" dirty="0">
                <a:latin typeface="Josefin Sans" panose="00000500000000000000" pitchFamily="2" charset="0"/>
              </a:rPr>
              <a:t>For example, an infrastructure firm that has the strategic objective of “maximizing the return on its investments” may put together a portfolio that includes a mix of projects in oil and gas, power, water, roads, rail, and airports. </a:t>
            </a:r>
          </a:p>
          <a:p>
            <a:r>
              <a:rPr lang="en-US" sz="1600" dirty="0">
                <a:latin typeface="Josefin Sans" panose="00000500000000000000" pitchFamily="2" charset="0"/>
              </a:rPr>
              <a:t>From this mix, the firm may choose to manage related projects as one program. </a:t>
            </a:r>
          </a:p>
        </p:txBody>
      </p:sp>
      <p:sp>
        <p:nvSpPr>
          <p:cNvPr id="213" name="Google Shape;213;p34"/>
          <p:cNvSpPr txBox="1">
            <a:spLocks noGrp="1"/>
          </p:cNvSpPr>
          <p:nvPr>
            <p:ph type="title"/>
          </p:nvPr>
        </p:nvSpPr>
        <p:spPr>
          <a:xfrm>
            <a:off x="717418" y="966646"/>
            <a:ext cx="5808275" cy="610675"/>
          </a:xfrm>
          <a:prstGeom prst="rect">
            <a:avLst/>
          </a:prstGeom>
        </p:spPr>
        <p:txBody>
          <a:bodyPr spcFirstLastPara="1" wrap="square" lIns="91425" tIns="91425" rIns="91425" bIns="91425" anchor="t" anchorCtr="0">
            <a:noAutofit/>
          </a:bodyPr>
          <a:lstStyle/>
          <a:p>
            <a:r>
              <a:rPr lang="en-US" dirty="0"/>
              <a:t>Portfolio Management</a:t>
            </a:r>
          </a:p>
        </p:txBody>
      </p:sp>
      <p:pic>
        <p:nvPicPr>
          <p:cNvPr id="215" name="Google Shape;215;p34"/>
          <p:cNvPicPr preferRelativeResize="0"/>
          <p:nvPr/>
        </p:nvPicPr>
        <p:blipFill rotWithShape="1">
          <a:blip r:embed="rId4">
            <a:alphaModFix/>
          </a:blip>
          <a:srcRect l="9" r="9"/>
          <a:stretch/>
        </p:blipFill>
        <p:spPr>
          <a:xfrm>
            <a:off x="7602129" y="2890738"/>
            <a:ext cx="1975524" cy="2100547"/>
          </a:xfrm>
          <a:prstGeom prst="rect">
            <a:avLst/>
          </a:prstGeom>
          <a:noFill/>
          <a:ln>
            <a:noFill/>
          </a:ln>
        </p:spPr>
      </p:pic>
      <p:pic>
        <p:nvPicPr>
          <p:cNvPr id="216" name="Google Shape;216;p34"/>
          <p:cNvPicPr preferRelativeResize="0"/>
          <p:nvPr/>
        </p:nvPicPr>
        <p:blipFill>
          <a:blip r:embed="rId5">
            <a:alphaModFix/>
          </a:blip>
          <a:stretch>
            <a:fillRect/>
          </a:stretch>
        </p:blipFill>
        <p:spPr>
          <a:xfrm>
            <a:off x="256913" y="257950"/>
            <a:ext cx="711124" cy="543948"/>
          </a:xfrm>
          <a:prstGeom prst="rect">
            <a:avLst/>
          </a:prstGeom>
          <a:noFill/>
          <a:ln>
            <a:noFill/>
          </a:ln>
        </p:spPr>
      </p:pic>
    </p:spTree>
    <p:extLst>
      <p:ext uri="{BB962C8B-B14F-4D97-AF65-F5344CB8AC3E}">
        <p14:creationId xmlns:p14="http://schemas.microsoft.com/office/powerpoint/2010/main" val="1159588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2">
                                            <p:txEl>
                                              <p:pRg st="0" end="0"/>
                                            </p:txEl>
                                          </p:spTgt>
                                        </p:tgtEl>
                                        <p:attrNameLst>
                                          <p:attrName>style.visibility</p:attrName>
                                        </p:attrNameLst>
                                      </p:cBhvr>
                                      <p:to>
                                        <p:strVal val="visible"/>
                                      </p:to>
                                    </p:set>
                                    <p:animEffect transition="in" filter="fade">
                                      <p:cBhvr>
                                        <p:cTn id="7" dur="500"/>
                                        <p:tgtEl>
                                          <p:spTgt spid="21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12">
                                            <p:txEl>
                                              <p:pRg st="1" end="1"/>
                                            </p:txEl>
                                          </p:spTgt>
                                        </p:tgtEl>
                                        <p:attrNameLst>
                                          <p:attrName>style.visibility</p:attrName>
                                        </p:attrNameLst>
                                      </p:cBhvr>
                                      <p:to>
                                        <p:strVal val="visible"/>
                                      </p:to>
                                    </p:set>
                                    <p:animEffect transition="in" filter="fade">
                                      <p:cBhvr>
                                        <p:cTn id="12" dur="500"/>
                                        <p:tgtEl>
                                          <p:spTgt spid="21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12">
                                            <p:txEl>
                                              <p:pRg st="2" end="2"/>
                                            </p:txEl>
                                          </p:spTgt>
                                        </p:tgtEl>
                                        <p:attrNameLst>
                                          <p:attrName>style.visibility</p:attrName>
                                        </p:attrNameLst>
                                      </p:cBhvr>
                                      <p:to>
                                        <p:strVal val="visible"/>
                                      </p:to>
                                    </p:set>
                                    <p:animEffect transition="in" filter="fade">
                                      <p:cBhvr>
                                        <p:cTn id="17" dur="500"/>
                                        <p:tgtEl>
                                          <p:spTgt spid="21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12">
                                            <p:txEl>
                                              <p:pRg st="3" end="3"/>
                                            </p:txEl>
                                          </p:spTgt>
                                        </p:tgtEl>
                                        <p:attrNameLst>
                                          <p:attrName>style.visibility</p:attrName>
                                        </p:attrNameLst>
                                      </p:cBhvr>
                                      <p:to>
                                        <p:strVal val="visible"/>
                                      </p:to>
                                    </p:set>
                                    <p:animEffect transition="in" filter="fade">
                                      <p:cBhvr>
                                        <p:cTn id="22" dur="500"/>
                                        <p:tgtEl>
                                          <p:spTgt spid="21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2" grpId="0"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34"/>
          <p:cNvPicPr preferRelativeResize="0"/>
          <p:nvPr/>
        </p:nvPicPr>
        <p:blipFill>
          <a:blip r:embed="rId3">
            <a:alphaModFix/>
          </a:blip>
          <a:stretch>
            <a:fillRect/>
          </a:stretch>
        </p:blipFill>
        <p:spPr>
          <a:xfrm>
            <a:off x="7035372" y="4392976"/>
            <a:ext cx="416325" cy="610675"/>
          </a:xfrm>
          <a:prstGeom prst="rect">
            <a:avLst/>
          </a:prstGeom>
          <a:noFill/>
          <a:ln>
            <a:noFill/>
          </a:ln>
        </p:spPr>
      </p:pic>
      <p:sp>
        <p:nvSpPr>
          <p:cNvPr id="212" name="Google Shape;212;p34"/>
          <p:cNvSpPr txBox="1">
            <a:spLocks noGrp="1"/>
          </p:cNvSpPr>
          <p:nvPr>
            <p:ph type="body" idx="1"/>
          </p:nvPr>
        </p:nvSpPr>
        <p:spPr>
          <a:xfrm>
            <a:off x="717418" y="1655150"/>
            <a:ext cx="6734279" cy="1476000"/>
          </a:xfrm>
          <a:prstGeom prst="rect">
            <a:avLst/>
          </a:prstGeom>
        </p:spPr>
        <p:txBody>
          <a:bodyPr spcFirstLastPara="1" wrap="square" lIns="91425" tIns="91425" rIns="91425" bIns="91425" anchor="t" anchorCtr="0">
            <a:noAutofit/>
          </a:bodyPr>
          <a:lstStyle/>
          <a:p>
            <a:r>
              <a:rPr lang="en-US" sz="1600" dirty="0">
                <a:latin typeface="Josefin Sans" panose="00000500000000000000" pitchFamily="2" charset="0"/>
              </a:rPr>
              <a:t>A project management office (PMO) is a management structure that standardizes the project-related governance processes and facilitates the sharing of resources, methodologies, tools, and techniques. </a:t>
            </a:r>
          </a:p>
          <a:p>
            <a:r>
              <a:rPr lang="en-US" sz="1600" dirty="0">
                <a:latin typeface="Josefin Sans" panose="00000500000000000000" pitchFamily="2" charset="0"/>
              </a:rPr>
              <a:t>The responsibilities of a PMO can range from providing project management support functions to actually being responsible for the direct management of one or more projects.</a:t>
            </a:r>
          </a:p>
        </p:txBody>
      </p:sp>
      <p:sp>
        <p:nvSpPr>
          <p:cNvPr id="213" name="Google Shape;213;p34"/>
          <p:cNvSpPr txBox="1">
            <a:spLocks noGrp="1"/>
          </p:cNvSpPr>
          <p:nvPr>
            <p:ph type="title"/>
          </p:nvPr>
        </p:nvSpPr>
        <p:spPr>
          <a:xfrm>
            <a:off x="717418" y="966646"/>
            <a:ext cx="5808275" cy="610675"/>
          </a:xfrm>
          <a:prstGeom prst="rect">
            <a:avLst/>
          </a:prstGeom>
        </p:spPr>
        <p:txBody>
          <a:bodyPr spcFirstLastPara="1" wrap="square" lIns="91425" tIns="91425" rIns="91425" bIns="91425" anchor="t" anchorCtr="0">
            <a:noAutofit/>
          </a:bodyPr>
          <a:lstStyle/>
          <a:p>
            <a:r>
              <a:rPr lang="en-US" b="1" dirty="0"/>
              <a:t>Project Management Office</a:t>
            </a:r>
            <a:endParaRPr lang="en-US" dirty="0"/>
          </a:p>
        </p:txBody>
      </p:sp>
      <p:pic>
        <p:nvPicPr>
          <p:cNvPr id="215" name="Google Shape;215;p34"/>
          <p:cNvPicPr preferRelativeResize="0"/>
          <p:nvPr/>
        </p:nvPicPr>
        <p:blipFill rotWithShape="1">
          <a:blip r:embed="rId4">
            <a:alphaModFix/>
          </a:blip>
          <a:srcRect l="9" r="9"/>
          <a:stretch/>
        </p:blipFill>
        <p:spPr>
          <a:xfrm>
            <a:off x="7602129" y="2890738"/>
            <a:ext cx="1975524" cy="2100547"/>
          </a:xfrm>
          <a:prstGeom prst="rect">
            <a:avLst/>
          </a:prstGeom>
          <a:noFill/>
          <a:ln>
            <a:noFill/>
          </a:ln>
        </p:spPr>
      </p:pic>
      <p:pic>
        <p:nvPicPr>
          <p:cNvPr id="216" name="Google Shape;216;p34"/>
          <p:cNvPicPr preferRelativeResize="0"/>
          <p:nvPr/>
        </p:nvPicPr>
        <p:blipFill>
          <a:blip r:embed="rId5">
            <a:alphaModFix/>
          </a:blip>
          <a:stretch>
            <a:fillRect/>
          </a:stretch>
        </p:blipFill>
        <p:spPr>
          <a:xfrm>
            <a:off x="256913" y="257950"/>
            <a:ext cx="711124" cy="543948"/>
          </a:xfrm>
          <a:prstGeom prst="rect">
            <a:avLst/>
          </a:prstGeom>
          <a:noFill/>
          <a:ln>
            <a:noFill/>
          </a:ln>
        </p:spPr>
      </p:pic>
    </p:spTree>
    <p:extLst>
      <p:ext uri="{BB962C8B-B14F-4D97-AF65-F5344CB8AC3E}">
        <p14:creationId xmlns:p14="http://schemas.microsoft.com/office/powerpoint/2010/main" val="892468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2">
                                            <p:txEl>
                                              <p:pRg st="0" end="0"/>
                                            </p:txEl>
                                          </p:spTgt>
                                        </p:tgtEl>
                                        <p:attrNameLst>
                                          <p:attrName>style.visibility</p:attrName>
                                        </p:attrNameLst>
                                      </p:cBhvr>
                                      <p:to>
                                        <p:strVal val="visible"/>
                                      </p:to>
                                    </p:set>
                                    <p:animEffect transition="in" filter="fade">
                                      <p:cBhvr>
                                        <p:cTn id="7" dur="500"/>
                                        <p:tgtEl>
                                          <p:spTgt spid="21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12">
                                            <p:txEl>
                                              <p:pRg st="1" end="1"/>
                                            </p:txEl>
                                          </p:spTgt>
                                        </p:tgtEl>
                                        <p:attrNameLst>
                                          <p:attrName>style.visibility</p:attrName>
                                        </p:attrNameLst>
                                      </p:cBhvr>
                                      <p:to>
                                        <p:strVal val="visible"/>
                                      </p:to>
                                    </p:set>
                                    <p:animEffect transition="in" filter="fade">
                                      <p:cBhvr>
                                        <p:cTn id="12" dur="500"/>
                                        <p:tgtEl>
                                          <p:spTgt spid="21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2"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34"/>
          <p:cNvPicPr preferRelativeResize="0"/>
          <p:nvPr/>
        </p:nvPicPr>
        <p:blipFill>
          <a:blip r:embed="rId3">
            <a:alphaModFix/>
          </a:blip>
          <a:stretch>
            <a:fillRect/>
          </a:stretch>
        </p:blipFill>
        <p:spPr>
          <a:xfrm>
            <a:off x="7035372" y="4392976"/>
            <a:ext cx="416325" cy="610675"/>
          </a:xfrm>
          <a:prstGeom prst="rect">
            <a:avLst/>
          </a:prstGeom>
          <a:noFill/>
          <a:ln>
            <a:noFill/>
          </a:ln>
        </p:spPr>
      </p:pic>
      <p:sp>
        <p:nvSpPr>
          <p:cNvPr id="212" name="Google Shape;212;p34"/>
          <p:cNvSpPr txBox="1">
            <a:spLocks noGrp="1"/>
          </p:cNvSpPr>
          <p:nvPr>
            <p:ph type="body" idx="1"/>
          </p:nvPr>
        </p:nvSpPr>
        <p:spPr>
          <a:xfrm>
            <a:off x="717418" y="1655150"/>
            <a:ext cx="6734279" cy="1476000"/>
          </a:xfrm>
          <a:prstGeom prst="rect">
            <a:avLst/>
          </a:prstGeom>
        </p:spPr>
        <p:txBody>
          <a:bodyPr spcFirstLastPara="1" wrap="square" lIns="91425" tIns="91425" rIns="91425" bIns="91425" anchor="t" anchorCtr="0">
            <a:noAutofit/>
          </a:bodyPr>
          <a:lstStyle/>
          <a:p>
            <a:r>
              <a:rPr lang="en-US" sz="1400" dirty="0">
                <a:latin typeface="Josefin Sans" panose="00000500000000000000" pitchFamily="2" charset="0"/>
              </a:rPr>
              <a:t>Supportive. Supportive PMOs provide a consultative role to projects by supplying templates, best practices, training, access to information and lessons learned from other projects. This type of PMO serves as a project repository. The degree of control provided by the PMO is low.</a:t>
            </a:r>
          </a:p>
          <a:p>
            <a:r>
              <a:rPr lang="en-US" sz="1400" dirty="0">
                <a:latin typeface="Josefin Sans" panose="00000500000000000000" pitchFamily="2" charset="0"/>
              </a:rPr>
              <a:t>Controlling. Controlling PMOs provide support and require compliance through various means. Compliance may involve adopting project management frameworks or methodologies, using specific templates, forms and tools, or conformance to governance. The degree of control provided by the PMO is moderate.</a:t>
            </a:r>
          </a:p>
          <a:p>
            <a:r>
              <a:rPr lang="en-US" sz="1400" dirty="0">
                <a:latin typeface="Josefin Sans" panose="00000500000000000000" pitchFamily="2" charset="0"/>
              </a:rPr>
              <a:t>Directive. Directive PMOs take control of the projects by directly managing the projects. The degree of control provided by the PMO is high.</a:t>
            </a:r>
          </a:p>
        </p:txBody>
      </p:sp>
      <p:sp>
        <p:nvSpPr>
          <p:cNvPr id="213" name="Google Shape;213;p34"/>
          <p:cNvSpPr txBox="1">
            <a:spLocks noGrp="1"/>
          </p:cNvSpPr>
          <p:nvPr>
            <p:ph type="title"/>
          </p:nvPr>
        </p:nvSpPr>
        <p:spPr>
          <a:xfrm>
            <a:off x="717418" y="966646"/>
            <a:ext cx="5808275" cy="610675"/>
          </a:xfrm>
          <a:prstGeom prst="rect">
            <a:avLst/>
          </a:prstGeom>
        </p:spPr>
        <p:txBody>
          <a:bodyPr spcFirstLastPara="1" wrap="square" lIns="91425" tIns="91425" rIns="91425" bIns="91425" anchor="t" anchorCtr="0">
            <a:noAutofit/>
          </a:bodyPr>
          <a:lstStyle/>
          <a:p>
            <a:r>
              <a:rPr lang="en-US" dirty="0"/>
              <a:t>Types of PMO</a:t>
            </a:r>
          </a:p>
        </p:txBody>
      </p:sp>
      <p:pic>
        <p:nvPicPr>
          <p:cNvPr id="215" name="Google Shape;215;p34"/>
          <p:cNvPicPr preferRelativeResize="0"/>
          <p:nvPr/>
        </p:nvPicPr>
        <p:blipFill rotWithShape="1">
          <a:blip r:embed="rId4">
            <a:alphaModFix/>
          </a:blip>
          <a:srcRect l="9" r="9"/>
          <a:stretch/>
        </p:blipFill>
        <p:spPr>
          <a:xfrm>
            <a:off x="7602129" y="2890738"/>
            <a:ext cx="1975524" cy="2100547"/>
          </a:xfrm>
          <a:prstGeom prst="rect">
            <a:avLst/>
          </a:prstGeom>
          <a:noFill/>
          <a:ln>
            <a:noFill/>
          </a:ln>
        </p:spPr>
      </p:pic>
      <p:pic>
        <p:nvPicPr>
          <p:cNvPr id="216" name="Google Shape;216;p34"/>
          <p:cNvPicPr preferRelativeResize="0"/>
          <p:nvPr/>
        </p:nvPicPr>
        <p:blipFill>
          <a:blip r:embed="rId5">
            <a:alphaModFix/>
          </a:blip>
          <a:stretch>
            <a:fillRect/>
          </a:stretch>
        </p:blipFill>
        <p:spPr>
          <a:xfrm>
            <a:off x="256913" y="257950"/>
            <a:ext cx="711124" cy="543948"/>
          </a:xfrm>
          <a:prstGeom prst="rect">
            <a:avLst/>
          </a:prstGeom>
          <a:noFill/>
          <a:ln>
            <a:noFill/>
          </a:ln>
        </p:spPr>
      </p:pic>
    </p:spTree>
    <p:extLst>
      <p:ext uri="{BB962C8B-B14F-4D97-AF65-F5344CB8AC3E}">
        <p14:creationId xmlns:p14="http://schemas.microsoft.com/office/powerpoint/2010/main" val="870496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2">
                                            <p:txEl>
                                              <p:pRg st="0" end="0"/>
                                            </p:txEl>
                                          </p:spTgt>
                                        </p:tgtEl>
                                        <p:attrNameLst>
                                          <p:attrName>style.visibility</p:attrName>
                                        </p:attrNameLst>
                                      </p:cBhvr>
                                      <p:to>
                                        <p:strVal val="visible"/>
                                      </p:to>
                                    </p:set>
                                    <p:animEffect transition="in" filter="fade">
                                      <p:cBhvr>
                                        <p:cTn id="7" dur="500"/>
                                        <p:tgtEl>
                                          <p:spTgt spid="21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12">
                                            <p:txEl>
                                              <p:pRg st="1" end="1"/>
                                            </p:txEl>
                                          </p:spTgt>
                                        </p:tgtEl>
                                        <p:attrNameLst>
                                          <p:attrName>style.visibility</p:attrName>
                                        </p:attrNameLst>
                                      </p:cBhvr>
                                      <p:to>
                                        <p:strVal val="visible"/>
                                      </p:to>
                                    </p:set>
                                    <p:animEffect transition="in" filter="fade">
                                      <p:cBhvr>
                                        <p:cTn id="12" dur="500"/>
                                        <p:tgtEl>
                                          <p:spTgt spid="21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12">
                                            <p:txEl>
                                              <p:pRg st="2" end="2"/>
                                            </p:txEl>
                                          </p:spTgt>
                                        </p:tgtEl>
                                        <p:attrNameLst>
                                          <p:attrName>style.visibility</p:attrName>
                                        </p:attrNameLst>
                                      </p:cBhvr>
                                      <p:to>
                                        <p:strVal val="visible"/>
                                      </p:to>
                                    </p:set>
                                    <p:animEffect transition="in" filter="fade">
                                      <p:cBhvr>
                                        <p:cTn id="17" dur="500"/>
                                        <p:tgtEl>
                                          <p:spTgt spid="21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2"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34"/>
          <p:cNvPicPr preferRelativeResize="0"/>
          <p:nvPr/>
        </p:nvPicPr>
        <p:blipFill>
          <a:blip r:embed="rId3">
            <a:alphaModFix/>
          </a:blip>
          <a:stretch>
            <a:fillRect/>
          </a:stretch>
        </p:blipFill>
        <p:spPr>
          <a:xfrm>
            <a:off x="7035372" y="4392976"/>
            <a:ext cx="416325" cy="610675"/>
          </a:xfrm>
          <a:prstGeom prst="rect">
            <a:avLst/>
          </a:prstGeom>
          <a:noFill/>
          <a:ln>
            <a:noFill/>
          </a:ln>
        </p:spPr>
      </p:pic>
      <p:sp>
        <p:nvSpPr>
          <p:cNvPr id="212" name="Google Shape;212;p34"/>
          <p:cNvSpPr txBox="1">
            <a:spLocks noGrp="1"/>
          </p:cNvSpPr>
          <p:nvPr>
            <p:ph type="body" idx="1"/>
          </p:nvPr>
        </p:nvSpPr>
        <p:spPr>
          <a:xfrm>
            <a:off x="717418" y="1204640"/>
            <a:ext cx="6734279" cy="1476000"/>
          </a:xfrm>
          <a:prstGeom prst="rect">
            <a:avLst/>
          </a:prstGeom>
        </p:spPr>
        <p:txBody>
          <a:bodyPr spcFirstLastPara="1" wrap="square" lIns="91425" tIns="91425" rIns="91425" bIns="91425" anchor="t" anchorCtr="0">
            <a:noAutofit/>
          </a:bodyPr>
          <a:lstStyle/>
          <a:p>
            <a:pPr>
              <a:lnSpc>
                <a:spcPct val="100000"/>
              </a:lnSpc>
              <a:spcBef>
                <a:spcPts val="600"/>
              </a:spcBef>
            </a:pPr>
            <a:r>
              <a:rPr lang="en-US" altLang="en-US" sz="1800" dirty="0" err="1"/>
              <a:t>Proyek</a:t>
            </a:r>
            <a:r>
              <a:rPr lang="en-US" altLang="en-US" sz="1800" dirty="0"/>
              <a:t> </a:t>
            </a:r>
            <a:r>
              <a:rPr lang="en-US" altLang="en-US" sz="1800" dirty="0" err="1"/>
              <a:t>proyek</a:t>
            </a:r>
            <a:r>
              <a:rPr lang="en-US" altLang="en-US" sz="1800" dirty="0"/>
              <a:t> IT </a:t>
            </a:r>
            <a:r>
              <a:rPr lang="en-US" altLang="en-US" sz="1800" dirty="0" err="1"/>
              <a:t>memiliki</a:t>
            </a:r>
            <a:r>
              <a:rPr lang="en-US" altLang="en-US" sz="1800" dirty="0"/>
              <a:t> </a:t>
            </a:r>
            <a:r>
              <a:rPr lang="en-US" altLang="en-US" sz="1800" dirty="0" err="1"/>
              <a:t>catatan</a:t>
            </a:r>
            <a:r>
              <a:rPr lang="en-US" altLang="en-US" sz="1800" dirty="0"/>
              <a:t> yang </a:t>
            </a:r>
            <a:r>
              <a:rPr lang="en-US" altLang="en-US" sz="1800" dirty="0" err="1"/>
              <a:t>sangat</a:t>
            </a:r>
            <a:r>
              <a:rPr lang="en-US" altLang="en-US" sz="1800" dirty="0"/>
              <a:t> </a:t>
            </a:r>
            <a:r>
              <a:rPr lang="en-US" altLang="en-US" sz="1800" dirty="0" err="1"/>
              <a:t>buruk</a:t>
            </a:r>
            <a:endParaRPr lang="en-US" altLang="en-US" sz="1800" dirty="0"/>
          </a:p>
          <a:p>
            <a:pPr lvl="1">
              <a:lnSpc>
                <a:spcPct val="100000"/>
              </a:lnSpc>
              <a:spcBef>
                <a:spcPts val="600"/>
              </a:spcBef>
            </a:pPr>
            <a:r>
              <a:rPr lang="en-US" altLang="en-US" sz="1800" dirty="0" err="1"/>
              <a:t>Tahun</a:t>
            </a:r>
            <a:r>
              <a:rPr lang="en-US" altLang="en-US" sz="1800" dirty="0"/>
              <a:t> 1995 Standish Group Study (CHAOS) </a:t>
            </a:r>
            <a:r>
              <a:rPr lang="en-US" altLang="en-US" sz="1800" dirty="0" err="1"/>
              <a:t>mengemukakan</a:t>
            </a:r>
            <a:r>
              <a:rPr lang="en-US" altLang="en-US" sz="1800" dirty="0"/>
              <a:t> </a:t>
            </a:r>
            <a:r>
              <a:rPr lang="en-US" altLang="en-US" sz="1800" dirty="0" err="1"/>
              <a:t>bahwa</a:t>
            </a:r>
            <a:r>
              <a:rPr lang="en-US" altLang="en-US" sz="1800" dirty="0"/>
              <a:t> di US </a:t>
            </a:r>
            <a:r>
              <a:rPr lang="en-US" altLang="en-US" sz="1800" dirty="0" err="1"/>
              <a:t>saja</a:t>
            </a:r>
            <a:r>
              <a:rPr lang="en-US" altLang="en-US" sz="1800" dirty="0"/>
              <a:t> </a:t>
            </a:r>
            <a:r>
              <a:rPr lang="en-US" altLang="en-US" sz="1800" dirty="0" err="1"/>
              <a:t>hanya</a:t>
            </a:r>
            <a:r>
              <a:rPr lang="en-US" altLang="en-US" sz="1800" dirty="0"/>
              <a:t> 16,2% </a:t>
            </a:r>
            <a:r>
              <a:rPr lang="en-US" altLang="en-US" sz="1800" dirty="0" err="1"/>
              <a:t>proyek</a:t>
            </a:r>
            <a:r>
              <a:rPr lang="en-US" altLang="en-US" sz="1800" dirty="0"/>
              <a:t> IT yang </a:t>
            </a:r>
            <a:r>
              <a:rPr lang="en-US" altLang="en-US" sz="1800" dirty="0" err="1"/>
              <a:t>sukses</a:t>
            </a:r>
            <a:r>
              <a:rPr lang="en-US" altLang="en-US" sz="1800" dirty="0"/>
              <a:t> dan </a:t>
            </a:r>
            <a:r>
              <a:rPr lang="en-US" altLang="en-US" sz="1800" dirty="0" err="1"/>
              <a:t>lebih</a:t>
            </a:r>
            <a:r>
              <a:rPr lang="en-US" altLang="en-US" sz="1800" dirty="0"/>
              <a:t> 31% </a:t>
            </a:r>
            <a:r>
              <a:rPr lang="en-US" altLang="en-US" sz="1800" dirty="0" err="1"/>
              <a:t>dibatalkan</a:t>
            </a:r>
            <a:r>
              <a:rPr lang="en-US" altLang="en-US" sz="1800" dirty="0"/>
              <a:t> </a:t>
            </a:r>
            <a:r>
              <a:rPr lang="en-US" altLang="en-US" sz="1800" dirty="0" err="1"/>
              <a:t>sebelum</a:t>
            </a:r>
            <a:r>
              <a:rPr lang="en-US" altLang="en-US" sz="1800" dirty="0"/>
              <a:t> </a:t>
            </a:r>
            <a:r>
              <a:rPr lang="en-US" altLang="en-US" sz="1800" dirty="0" err="1"/>
              <a:t>selesai</a:t>
            </a:r>
            <a:r>
              <a:rPr lang="en-US" altLang="en-US" sz="1800" dirty="0"/>
              <a:t> , </a:t>
            </a:r>
            <a:r>
              <a:rPr lang="en-US" altLang="en-US" sz="1800" dirty="0" err="1"/>
              <a:t>biayanya</a:t>
            </a:r>
            <a:r>
              <a:rPr lang="en-US" altLang="en-US" sz="1800" dirty="0"/>
              <a:t> </a:t>
            </a:r>
            <a:r>
              <a:rPr lang="en-US" altLang="en-US" sz="1800" dirty="0" err="1"/>
              <a:t>lebih</a:t>
            </a:r>
            <a:r>
              <a:rPr lang="en-US" altLang="en-US" sz="1800" dirty="0"/>
              <a:t> </a:t>
            </a:r>
            <a:r>
              <a:rPr lang="en-US" altLang="en-US" sz="1800" dirty="0" err="1"/>
              <a:t>dari</a:t>
            </a:r>
            <a:r>
              <a:rPr lang="en-US" altLang="en-US" sz="1800" dirty="0"/>
              <a:t> $81Milyar</a:t>
            </a:r>
          </a:p>
          <a:p>
            <a:pPr>
              <a:lnSpc>
                <a:spcPct val="100000"/>
              </a:lnSpc>
              <a:spcBef>
                <a:spcPts val="600"/>
              </a:spcBef>
            </a:pPr>
            <a:r>
              <a:rPr lang="en-US" altLang="en-US" sz="1800" dirty="0" err="1"/>
              <a:t>Kebutuhan</a:t>
            </a:r>
            <a:r>
              <a:rPr lang="en-US" altLang="en-US" sz="1800" dirty="0"/>
              <a:t> </a:t>
            </a:r>
            <a:r>
              <a:rPr lang="en-US" altLang="en-US" sz="1800" dirty="0" err="1"/>
              <a:t>proyek</a:t>
            </a:r>
            <a:r>
              <a:rPr lang="en-US" altLang="en-US" sz="1800" dirty="0"/>
              <a:t> IT </a:t>
            </a:r>
            <a:r>
              <a:rPr lang="en-US" altLang="en-US" sz="1800" dirty="0" err="1"/>
              <a:t>selalu</a:t>
            </a:r>
            <a:r>
              <a:rPr lang="en-US" altLang="en-US" sz="1800" dirty="0"/>
              <a:t> </a:t>
            </a:r>
            <a:r>
              <a:rPr lang="en-US" altLang="en-US" sz="1800" dirty="0" err="1"/>
              <a:t>meningkat</a:t>
            </a:r>
            <a:r>
              <a:rPr lang="en-US" altLang="en-US" sz="1800" dirty="0"/>
              <a:t> </a:t>
            </a:r>
          </a:p>
          <a:p>
            <a:pPr lvl="1">
              <a:lnSpc>
                <a:spcPct val="100000"/>
              </a:lnSpc>
              <a:spcBef>
                <a:spcPts val="600"/>
              </a:spcBef>
            </a:pPr>
            <a:r>
              <a:rPr lang="en-US" altLang="en-US" sz="1800" dirty="0"/>
              <a:t>Di </a:t>
            </a:r>
            <a:r>
              <a:rPr lang="en-US" altLang="en-US" sz="1800" dirty="0" err="1"/>
              <a:t>tahun</a:t>
            </a:r>
            <a:r>
              <a:rPr lang="en-US" altLang="en-US" sz="1800" dirty="0"/>
              <a:t> 2000, </a:t>
            </a:r>
            <a:r>
              <a:rPr lang="en-US" altLang="en-US" sz="1800" dirty="0" err="1"/>
              <a:t>ada</a:t>
            </a:r>
            <a:r>
              <a:rPr lang="en-US" altLang="en-US" sz="1800" dirty="0"/>
              <a:t> 300.000 </a:t>
            </a:r>
            <a:r>
              <a:rPr lang="en-US" altLang="en-US" sz="1800" dirty="0" err="1"/>
              <a:t>proyek</a:t>
            </a:r>
            <a:r>
              <a:rPr lang="en-US" altLang="en-US" sz="1800" dirty="0"/>
              <a:t> </a:t>
            </a:r>
            <a:r>
              <a:rPr lang="en-US" altLang="en-US" sz="1800" dirty="0" err="1"/>
              <a:t>baru</a:t>
            </a:r>
            <a:r>
              <a:rPr lang="en-US" altLang="en-US" sz="1800" dirty="0"/>
              <a:t> IT</a:t>
            </a:r>
          </a:p>
          <a:p>
            <a:pPr lvl="1">
              <a:lnSpc>
                <a:spcPct val="100000"/>
              </a:lnSpc>
              <a:spcBef>
                <a:spcPts val="600"/>
              </a:spcBef>
            </a:pPr>
            <a:r>
              <a:rPr lang="en-US" altLang="en-US" sz="1800" dirty="0"/>
              <a:t>Di </a:t>
            </a:r>
            <a:r>
              <a:rPr lang="en-US" altLang="en-US" sz="1800" dirty="0" err="1"/>
              <a:t>tahun</a:t>
            </a:r>
            <a:r>
              <a:rPr lang="en-US" altLang="en-US" sz="1800" dirty="0"/>
              <a:t> 2001, </a:t>
            </a:r>
            <a:r>
              <a:rPr lang="en-US" altLang="en-US" sz="1800" dirty="0" err="1"/>
              <a:t>lebih</a:t>
            </a:r>
            <a:r>
              <a:rPr lang="en-US" altLang="en-US" sz="1800" dirty="0"/>
              <a:t> 500.000 </a:t>
            </a:r>
            <a:r>
              <a:rPr lang="en-US" altLang="en-US" sz="1800" dirty="0" err="1"/>
              <a:t>proyek</a:t>
            </a:r>
            <a:r>
              <a:rPr lang="en-US" altLang="en-US" sz="1800" dirty="0"/>
              <a:t> </a:t>
            </a:r>
            <a:r>
              <a:rPr lang="en-US" altLang="en-US" sz="1800" dirty="0" err="1"/>
              <a:t>baru</a:t>
            </a:r>
            <a:r>
              <a:rPr lang="en-US" altLang="en-US" sz="1800" dirty="0"/>
              <a:t> IT yang </a:t>
            </a:r>
            <a:r>
              <a:rPr lang="en-US" altLang="en-US" sz="1800" dirty="0" err="1"/>
              <a:t>dimulai</a:t>
            </a:r>
            <a:endParaRPr lang="en-US" altLang="en-US" sz="1800" dirty="0"/>
          </a:p>
        </p:txBody>
      </p:sp>
      <p:sp>
        <p:nvSpPr>
          <p:cNvPr id="213" name="Google Shape;213;p34"/>
          <p:cNvSpPr txBox="1">
            <a:spLocks noGrp="1"/>
          </p:cNvSpPr>
          <p:nvPr>
            <p:ph type="title"/>
          </p:nvPr>
        </p:nvSpPr>
        <p:spPr>
          <a:xfrm>
            <a:off x="1190230" y="224586"/>
            <a:ext cx="7017067" cy="610675"/>
          </a:xfrm>
          <a:prstGeom prst="rect">
            <a:avLst/>
          </a:prstGeom>
        </p:spPr>
        <p:txBody>
          <a:bodyPr spcFirstLastPara="1" wrap="square" lIns="91425" tIns="91425" rIns="91425" bIns="91425" anchor="t" anchorCtr="0">
            <a:noAutofit/>
          </a:bodyPr>
          <a:lstStyle/>
          <a:p>
            <a:r>
              <a:rPr lang="en-US" b="1" dirty="0" err="1"/>
              <a:t>Latar</a:t>
            </a:r>
            <a:r>
              <a:rPr lang="en-US" b="1" dirty="0"/>
              <a:t> </a:t>
            </a:r>
            <a:r>
              <a:rPr lang="en-US" b="1" dirty="0" err="1"/>
              <a:t>Belakang</a:t>
            </a:r>
            <a:r>
              <a:rPr lang="en-US" b="1" dirty="0"/>
              <a:t> </a:t>
            </a:r>
            <a:r>
              <a:rPr lang="en-US" b="1" dirty="0" err="1"/>
              <a:t>Mempelajari</a:t>
            </a:r>
            <a:r>
              <a:rPr lang="en-US" b="1" dirty="0"/>
              <a:t> </a:t>
            </a:r>
            <a:r>
              <a:rPr lang="en-US" b="1" dirty="0" err="1"/>
              <a:t>Manajemen</a:t>
            </a:r>
            <a:r>
              <a:rPr lang="en-US" b="1" dirty="0"/>
              <a:t> </a:t>
            </a:r>
            <a:r>
              <a:rPr lang="en-US" b="1" dirty="0" err="1"/>
              <a:t>Proyek</a:t>
            </a:r>
            <a:r>
              <a:rPr lang="en-US" dirty="0"/>
              <a:t/>
            </a:r>
            <a:br>
              <a:rPr lang="en-US" dirty="0"/>
            </a:br>
            <a:endParaRPr sz="2800" dirty="0"/>
          </a:p>
        </p:txBody>
      </p:sp>
      <p:pic>
        <p:nvPicPr>
          <p:cNvPr id="215" name="Google Shape;215;p34"/>
          <p:cNvPicPr preferRelativeResize="0"/>
          <p:nvPr/>
        </p:nvPicPr>
        <p:blipFill rotWithShape="1">
          <a:blip r:embed="rId4">
            <a:alphaModFix/>
          </a:blip>
          <a:srcRect l="9" r="9"/>
          <a:stretch/>
        </p:blipFill>
        <p:spPr>
          <a:xfrm>
            <a:off x="7602129" y="2890738"/>
            <a:ext cx="1975524" cy="2100547"/>
          </a:xfrm>
          <a:prstGeom prst="rect">
            <a:avLst/>
          </a:prstGeom>
          <a:noFill/>
          <a:ln>
            <a:noFill/>
          </a:ln>
        </p:spPr>
      </p:pic>
      <p:pic>
        <p:nvPicPr>
          <p:cNvPr id="216" name="Google Shape;216;p34"/>
          <p:cNvPicPr preferRelativeResize="0"/>
          <p:nvPr/>
        </p:nvPicPr>
        <p:blipFill>
          <a:blip r:embed="rId5">
            <a:alphaModFix/>
          </a:blip>
          <a:stretch>
            <a:fillRect/>
          </a:stretch>
        </p:blipFill>
        <p:spPr>
          <a:xfrm>
            <a:off x="256913" y="257950"/>
            <a:ext cx="711124" cy="543948"/>
          </a:xfrm>
          <a:prstGeom prst="rect">
            <a:avLst/>
          </a:prstGeom>
          <a:noFill/>
          <a:ln>
            <a:noFill/>
          </a:ln>
        </p:spPr>
      </p:pic>
    </p:spTree>
    <p:extLst>
      <p:ext uri="{BB962C8B-B14F-4D97-AF65-F5344CB8AC3E}">
        <p14:creationId xmlns:p14="http://schemas.microsoft.com/office/powerpoint/2010/main" val="3451398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2">
                                            <p:txEl>
                                              <p:pRg st="0" end="0"/>
                                            </p:txEl>
                                          </p:spTgt>
                                        </p:tgtEl>
                                        <p:attrNameLst>
                                          <p:attrName>style.visibility</p:attrName>
                                        </p:attrNameLst>
                                      </p:cBhvr>
                                      <p:to>
                                        <p:strVal val="visible"/>
                                      </p:to>
                                    </p:set>
                                    <p:animEffect transition="in" filter="fade">
                                      <p:cBhvr>
                                        <p:cTn id="7" dur="500"/>
                                        <p:tgtEl>
                                          <p:spTgt spid="21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2">
                                            <p:txEl>
                                              <p:pRg st="1" end="1"/>
                                            </p:txEl>
                                          </p:spTgt>
                                        </p:tgtEl>
                                        <p:attrNameLst>
                                          <p:attrName>style.visibility</p:attrName>
                                        </p:attrNameLst>
                                      </p:cBhvr>
                                      <p:to>
                                        <p:strVal val="visible"/>
                                      </p:to>
                                    </p:set>
                                    <p:animEffect transition="in" filter="fade">
                                      <p:cBhvr>
                                        <p:cTn id="10" dur="500"/>
                                        <p:tgtEl>
                                          <p:spTgt spid="212">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12">
                                            <p:txEl>
                                              <p:pRg st="2" end="2"/>
                                            </p:txEl>
                                          </p:spTgt>
                                        </p:tgtEl>
                                        <p:attrNameLst>
                                          <p:attrName>style.visibility</p:attrName>
                                        </p:attrNameLst>
                                      </p:cBhvr>
                                      <p:to>
                                        <p:strVal val="visible"/>
                                      </p:to>
                                    </p:set>
                                    <p:animEffect transition="in" filter="fade">
                                      <p:cBhvr>
                                        <p:cTn id="15" dur="500"/>
                                        <p:tgtEl>
                                          <p:spTgt spid="212">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12">
                                            <p:txEl>
                                              <p:pRg st="3" end="3"/>
                                            </p:txEl>
                                          </p:spTgt>
                                        </p:tgtEl>
                                        <p:attrNameLst>
                                          <p:attrName>style.visibility</p:attrName>
                                        </p:attrNameLst>
                                      </p:cBhvr>
                                      <p:to>
                                        <p:strVal val="visible"/>
                                      </p:to>
                                    </p:set>
                                    <p:animEffect transition="in" filter="fade">
                                      <p:cBhvr>
                                        <p:cTn id="18" dur="500"/>
                                        <p:tgtEl>
                                          <p:spTgt spid="212">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12">
                                            <p:txEl>
                                              <p:pRg st="4" end="4"/>
                                            </p:txEl>
                                          </p:spTgt>
                                        </p:tgtEl>
                                        <p:attrNameLst>
                                          <p:attrName>style.visibility</p:attrName>
                                        </p:attrNameLst>
                                      </p:cBhvr>
                                      <p:to>
                                        <p:strVal val="visible"/>
                                      </p:to>
                                    </p:set>
                                    <p:animEffect transition="in" filter="fade">
                                      <p:cBhvr>
                                        <p:cTn id="21" dur="500"/>
                                        <p:tgtEl>
                                          <p:spTgt spid="21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2"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34"/>
          <p:cNvPicPr preferRelativeResize="0"/>
          <p:nvPr/>
        </p:nvPicPr>
        <p:blipFill>
          <a:blip r:embed="rId3">
            <a:alphaModFix/>
          </a:blip>
          <a:stretch>
            <a:fillRect/>
          </a:stretch>
        </p:blipFill>
        <p:spPr>
          <a:xfrm>
            <a:off x="7035372" y="4392976"/>
            <a:ext cx="416325" cy="610675"/>
          </a:xfrm>
          <a:prstGeom prst="rect">
            <a:avLst/>
          </a:prstGeom>
          <a:noFill/>
          <a:ln>
            <a:noFill/>
          </a:ln>
        </p:spPr>
      </p:pic>
      <p:sp>
        <p:nvSpPr>
          <p:cNvPr id="212" name="Google Shape;212;p34"/>
          <p:cNvSpPr txBox="1">
            <a:spLocks noGrp="1"/>
          </p:cNvSpPr>
          <p:nvPr>
            <p:ph type="body" idx="1"/>
          </p:nvPr>
        </p:nvSpPr>
        <p:spPr>
          <a:xfrm>
            <a:off x="717418" y="1655150"/>
            <a:ext cx="6734279" cy="1476000"/>
          </a:xfrm>
          <a:prstGeom prst="rect">
            <a:avLst/>
          </a:prstGeom>
        </p:spPr>
        <p:txBody>
          <a:bodyPr spcFirstLastPara="1" wrap="square" lIns="91425" tIns="91425" rIns="91425" bIns="91425" anchor="t" anchorCtr="0">
            <a:noAutofit/>
          </a:bodyPr>
          <a:lstStyle/>
          <a:p>
            <a:r>
              <a:rPr lang="en-US" sz="1400" dirty="0">
                <a:latin typeface="Josefin Sans" panose="00000500000000000000" pitchFamily="2" charset="0"/>
              </a:rPr>
              <a:t>Managing shared resources across all projects administered by the PMO;</a:t>
            </a:r>
          </a:p>
          <a:p>
            <a:r>
              <a:rPr lang="en-US" sz="1400" dirty="0">
                <a:latin typeface="Josefin Sans" panose="00000500000000000000" pitchFamily="2" charset="0"/>
              </a:rPr>
              <a:t>Identifying and developing project management methodology, best practices, and standards;</a:t>
            </a:r>
          </a:p>
          <a:p>
            <a:r>
              <a:rPr lang="en-US" sz="1400" dirty="0">
                <a:latin typeface="Josefin Sans" panose="00000500000000000000" pitchFamily="2" charset="0"/>
              </a:rPr>
              <a:t>Coaching, mentoring, training, and oversight;</a:t>
            </a:r>
          </a:p>
          <a:p>
            <a:r>
              <a:rPr lang="en-US" sz="1400" dirty="0">
                <a:latin typeface="Josefin Sans" panose="00000500000000000000" pitchFamily="2" charset="0"/>
              </a:rPr>
              <a:t>Monitoring compliance with project management standards, policies, procedures, and templates by means of project audits;</a:t>
            </a:r>
          </a:p>
          <a:p>
            <a:r>
              <a:rPr lang="en-US" sz="1400" dirty="0">
                <a:latin typeface="Josefin Sans" panose="00000500000000000000" pitchFamily="2" charset="0"/>
              </a:rPr>
              <a:t>Developing and managing project policies, procedures, templates, and other shared documentation (organizational process assets); and</a:t>
            </a:r>
          </a:p>
          <a:p>
            <a:r>
              <a:rPr lang="en-US" sz="1400" dirty="0">
                <a:latin typeface="Josefin Sans" panose="00000500000000000000" pitchFamily="2" charset="0"/>
              </a:rPr>
              <a:t>Coordinating communication across projects.</a:t>
            </a:r>
          </a:p>
        </p:txBody>
      </p:sp>
      <p:sp>
        <p:nvSpPr>
          <p:cNvPr id="213" name="Google Shape;213;p34"/>
          <p:cNvSpPr txBox="1">
            <a:spLocks noGrp="1"/>
          </p:cNvSpPr>
          <p:nvPr>
            <p:ph type="title"/>
          </p:nvPr>
        </p:nvSpPr>
        <p:spPr>
          <a:xfrm>
            <a:off x="717418" y="966646"/>
            <a:ext cx="5808275" cy="610675"/>
          </a:xfrm>
          <a:prstGeom prst="rect">
            <a:avLst/>
          </a:prstGeom>
        </p:spPr>
        <p:txBody>
          <a:bodyPr spcFirstLastPara="1" wrap="square" lIns="91425" tIns="91425" rIns="91425" bIns="91425" anchor="t" anchorCtr="0">
            <a:noAutofit/>
          </a:bodyPr>
          <a:lstStyle/>
          <a:p>
            <a:r>
              <a:rPr lang="en-US" dirty="0"/>
              <a:t>A primary function of a PMO	</a:t>
            </a:r>
          </a:p>
        </p:txBody>
      </p:sp>
      <p:pic>
        <p:nvPicPr>
          <p:cNvPr id="215" name="Google Shape;215;p34"/>
          <p:cNvPicPr preferRelativeResize="0"/>
          <p:nvPr/>
        </p:nvPicPr>
        <p:blipFill rotWithShape="1">
          <a:blip r:embed="rId4">
            <a:alphaModFix/>
          </a:blip>
          <a:srcRect l="9" r="9"/>
          <a:stretch/>
        </p:blipFill>
        <p:spPr>
          <a:xfrm>
            <a:off x="7602129" y="2890738"/>
            <a:ext cx="1975524" cy="2100547"/>
          </a:xfrm>
          <a:prstGeom prst="rect">
            <a:avLst/>
          </a:prstGeom>
          <a:noFill/>
          <a:ln>
            <a:noFill/>
          </a:ln>
        </p:spPr>
      </p:pic>
      <p:pic>
        <p:nvPicPr>
          <p:cNvPr id="216" name="Google Shape;216;p34"/>
          <p:cNvPicPr preferRelativeResize="0"/>
          <p:nvPr/>
        </p:nvPicPr>
        <p:blipFill>
          <a:blip r:embed="rId5">
            <a:alphaModFix/>
          </a:blip>
          <a:stretch>
            <a:fillRect/>
          </a:stretch>
        </p:blipFill>
        <p:spPr>
          <a:xfrm>
            <a:off x="256913" y="257950"/>
            <a:ext cx="711124" cy="543948"/>
          </a:xfrm>
          <a:prstGeom prst="rect">
            <a:avLst/>
          </a:prstGeom>
          <a:noFill/>
          <a:ln>
            <a:noFill/>
          </a:ln>
        </p:spPr>
      </p:pic>
    </p:spTree>
    <p:extLst>
      <p:ext uri="{BB962C8B-B14F-4D97-AF65-F5344CB8AC3E}">
        <p14:creationId xmlns:p14="http://schemas.microsoft.com/office/powerpoint/2010/main" val="3044485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2">
                                            <p:txEl>
                                              <p:pRg st="0" end="0"/>
                                            </p:txEl>
                                          </p:spTgt>
                                        </p:tgtEl>
                                        <p:attrNameLst>
                                          <p:attrName>style.visibility</p:attrName>
                                        </p:attrNameLst>
                                      </p:cBhvr>
                                      <p:to>
                                        <p:strVal val="visible"/>
                                      </p:to>
                                    </p:set>
                                    <p:animEffect transition="in" filter="fade">
                                      <p:cBhvr>
                                        <p:cTn id="7" dur="500"/>
                                        <p:tgtEl>
                                          <p:spTgt spid="21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12">
                                            <p:txEl>
                                              <p:pRg st="1" end="1"/>
                                            </p:txEl>
                                          </p:spTgt>
                                        </p:tgtEl>
                                        <p:attrNameLst>
                                          <p:attrName>style.visibility</p:attrName>
                                        </p:attrNameLst>
                                      </p:cBhvr>
                                      <p:to>
                                        <p:strVal val="visible"/>
                                      </p:to>
                                    </p:set>
                                    <p:animEffect transition="in" filter="fade">
                                      <p:cBhvr>
                                        <p:cTn id="12" dur="500"/>
                                        <p:tgtEl>
                                          <p:spTgt spid="21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12">
                                            <p:txEl>
                                              <p:pRg st="2" end="2"/>
                                            </p:txEl>
                                          </p:spTgt>
                                        </p:tgtEl>
                                        <p:attrNameLst>
                                          <p:attrName>style.visibility</p:attrName>
                                        </p:attrNameLst>
                                      </p:cBhvr>
                                      <p:to>
                                        <p:strVal val="visible"/>
                                      </p:to>
                                    </p:set>
                                    <p:animEffect transition="in" filter="fade">
                                      <p:cBhvr>
                                        <p:cTn id="17" dur="500"/>
                                        <p:tgtEl>
                                          <p:spTgt spid="21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12">
                                            <p:txEl>
                                              <p:pRg st="3" end="3"/>
                                            </p:txEl>
                                          </p:spTgt>
                                        </p:tgtEl>
                                        <p:attrNameLst>
                                          <p:attrName>style.visibility</p:attrName>
                                        </p:attrNameLst>
                                      </p:cBhvr>
                                      <p:to>
                                        <p:strVal val="visible"/>
                                      </p:to>
                                    </p:set>
                                    <p:animEffect transition="in" filter="fade">
                                      <p:cBhvr>
                                        <p:cTn id="22" dur="500"/>
                                        <p:tgtEl>
                                          <p:spTgt spid="21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12">
                                            <p:txEl>
                                              <p:pRg st="4" end="4"/>
                                            </p:txEl>
                                          </p:spTgt>
                                        </p:tgtEl>
                                        <p:attrNameLst>
                                          <p:attrName>style.visibility</p:attrName>
                                        </p:attrNameLst>
                                      </p:cBhvr>
                                      <p:to>
                                        <p:strVal val="visible"/>
                                      </p:to>
                                    </p:set>
                                    <p:animEffect transition="in" filter="fade">
                                      <p:cBhvr>
                                        <p:cTn id="27" dur="500"/>
                                        <p:tgtEl>
                                          <p:spTgt spid="212">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12">
                                            <p:txEl>
                                              <p:pRg st="5" end="5"/>
                                            </p:txEl>
                                          </p:spTgt>
                                        </p:tgtEl>
                                        <p:attrNameLst>
                                          <p:attrName>style.visibility</p:attrName>
                                        </p:attrNameLst>
                                      </p:cBhvr>
                                      <p:to>
                                        <p:strVal val="visible"/>
                                      </p:to>
                                    </p:set>
                                    <p:animEffect transition="in" filter="fade">
                                      <p:cBhvr>
                                        <p:cTn id="32" dur="500"/>
                                        <p:tgtEl>
                                          <p:spTgt spid="21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2" grpId="0"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34"/>
          <p:cNvPicPr preferRelativeResize="0"/>
          <p:nvPr/>
        </p:nvPicPr>
        <p:blipFill>
          <a:blip r:embed="rId3">
            <a:alphaModFix/>
          </a:blip>
          <a:stretch>
            <a:fillRect/>
          </a:stretch>
        </p:blipFill>
        <p:spPr>
          <a:xfrm>
            <a:off x="7035372" y="4392976"/>
            <a:ext cx="416325" cy="610675"/>
          </a:xfrm>
          <a:prstGeom prst="rect">
            <a:avLst/>
          </a:prstGeom>
          <a:noFill/>
          <a:ln>
            <a:noFill/>
          </a:ln>
        </p:spPr>
      </p:pic>
      <p:sp>
        <p:nvSpPr>
          <p:cNvPr id="212" name="Google Shape;212;p34"/>
          <p:cNvSpPr txBox="1">
            <a:spLocks noGrp="1"/>
          </p:cNvSpPr>
          <p:nvPr>
            <p:ph type="body" idx="1"/>
          </p:nvPr>
        </p:nvSpPr>
        <p:spPr>
          <a:xfrm>
            <a:off x="717418" y="1655150"/>
            <a:ext cx="6734279" cy="1476000"/>
          </a:xfrm>
          <a:prstGeom prst="rect">
            <a:avLst/>
          </a:prstGeom>
        </p:spPr>
        <p:txBody>
          <a:bodyPr spcFirstLastPara="1" wrap="square" lIns="91425" tIns="91425" rIns="91425" bIns="91425" anchor="t" anchorCtr="0">
            <a:noAutofit/>
          </a:bodyPr>
          <a:lstStyle/>
          <a:p>
            <a:r>
              <a:rPr lang="en-US" sz="1400" dirty="0">
                <a:latin typeface="Josefin Sans" panose="00000500000000000000" pitchFamily="2" charset="0"/>
              </a:rPr>
              <a:t>The project manager is the person assigned by the performing organization to lead the team that is responsible for achieving the project objectives. </a:t>
            </a:r>
          </a:p>
          <a:p>
            <a:r>
              <a:rPr lang="en-US" sz="1400" dirty="0">
                <a:latin typeface="Josefin Sans" panose="00000500000000000000" pitchFamily="2" charset="0"/>
              </a:rPr>
              <a:t>The role of a project manager is distinct from a functional manager or operations manager.</a:t>
            </a:r>
          </a:p>
          <a:p>
            <a:r>
              <a:rPr lang="en-US" sz="1400" dirty="0">
                <a:latin typeface="Josefin Sans" panose="00000500000000000000" pitchFamily="2" charset="0"/>
              </a:rPr>
              <a:t>Typically the functional manager is focused on providing management oversight for a functional or a business unit, and operations managers are responsible for ensuring that business operations are efficient.</a:t>
            </a:r>
          </a:p>
        </p:txBody>
      </p:sp>
      <p:sp>
        <p:nvSpPr>
          <p:cNvPr id="213" name="Google Shape;213;p34"/>
          <p:cNvSpPr txBox="1">
            <a:spLocks noGrp="1"/>
          </p:cNvSpPr>
          <p:nvPr>
            <p:ph type="title"/>
          </p:nvPr>
        </p:nvSpPr>
        <p:spPr>
          <a:xfrm>
            <a:off x="717418" y="966646"/>
            <a:ext cx="5808275" cy="610675"/>
          </a:xfrm>
          <a:prstGeom prst="rect">
            <a:avLst/>
          </a:prstGeom>
        </p:spPr>
        <p:txBody>
          <a:bodyPr spcFirstLastPara="1" wrap="square" lIns="91425" tIns="91425" rIns="91425" bIns="91425" anchor="t" anchorCtr="0">
            <a:noAutofit/>
          </a:bodyPr>
          <a:lstStyle/>
          <a:p>
            <a:r>
              <a:rPr lang="en-US" b="1" dirty="0"/>
              <a:t>Role of the Project Manager</a:t>
            </a:r>
            <a:endParaRPr lang="en-US" dirty="0"/>
          </a:p>
        </p:txBody>
      </p:sp>
      <p:pic>
        <p:nvPicPr>
          <p:cNvPr id="215" name="Google Shape;215;p34"/>
          <p:cNvPicPr preferRelativeResize="0"/>
          <p:nvPr/>
        </p:nvPicPr>
        <p:blipFill rotWithShape="1">
          <a:blip r:embed="rId4">
            <a:alphaModFix/>
          </a:blip>
          <a:srcRect l="9" r="9"/>
          <a:stretch/>
        </p:blipFill>
        <p:spPr>
          <a:xfrm>
            <a:off x="7602129" y="2890738"/>
            <a:ext cx="1975524" cy="2100547"/>
          </a:xfrm>
          <a:prstGeom prst="rect">
            <a:avLst/>
          </a:prstGeom>
          <a:noFill/>
          <a:ln>
            <a:noFill/>
          </a:ln>
        </p:spPr>
      </p:pic>
      <p:pic>
        <p:nvPicPr>
          <p:cNvPr id="216" name="Google Shape;216;p34"/>
          <p:cNvPicPr preferRelativeResize="0"/>
          <p:nvPr/>
        </p:nvPicPr>
        <p:blipFill>
          <a:blip r:embed="rId5">
            <a:alphaModFix/>
          </a:blip>
          <a:stretch>
            <a:fillRect/>
          </a:stretch>
        </p:blipFill>
        <p:spPr>
          <a:xfrm>
            <a:off x="256913" y="257950"/>
            <a:ext cx="711124" cy="543948"/>
          </a:xfrm>
          <a:prstGeom prst="rect">
            <a:avLst/>
          </a:prstGeom>
          <a:noFill/>
          <a:ln>
            <a:noFill/>
          </a:ln>
        </p:spPr>
      </p:pic>
    </p:spTree>
    <p:extLst>
      <p:ext uri="{BB962C8B-B14F-4D97-AF65-F5344CB8AC3E}">
        <p14:creationId xmlns:p14="http://schemas.microsoft.com/office/powerpoint/2010/main" val="4274095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2">
                                            <p:txEl>
                                              <p:pRg st="0" end="0"/>
                                            </p:txEl>
                                          </p:spTgt>
                                        </p:tgtEl>
                                        <p:attrNameLst>
                                          <p:attrName>style.visibility</p:attrName>
                                        </p:attrNameLst>
                                      </p:cBhvr>
                                      <p:to>
                                        <p:strVal val="visible"/>
                                      </p:to>
                                    </p:set>
                                    <p:animEffect transition="in" filter="fade">
                                      <p:cBhvr>
                                        <p:cTn id="7" dur="500"/>
                                        <p:tgtEl>
                                          <p:spTgt spid="21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12">
                                            <p:txEl>
                                              <p:pRg st="1" end="1"/>
                                            </p:txEl>
                                          </p:spTgt>
                                        </p:tgtEl>
                                        <p:attrNameLst>
                                          <p:attrName>style.visibility</p:attrName>
                                        </p:attrNameLst>
                                      </p:cBhvr>
                                      <p:to>
                                        <p:strVal val="visible"/>
                                      </p:to>
                                    </p:set>
                                    <p:animEffect transition="in" filter="fade">
                                      <p:cBhvr>
                                        <p:cTn id="12" dur="500"/>
                                        <p:tgtEl>
                                          <p:spTgt spid="21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12">
                                            <p:txEl>
                                              <p:pRg st="2" end="2"/>
                                            </p:txEl>
                                          </p:spTgt>
                                        </p:tgtEl>
                                        <p:attrNameLst>
                                          <p:attrName>style.visibility</p:attrName>
                                        </p:attrNameLst>
                                      </p:cBhvr>
                                      <p:to>
                                        <p:strVal val="visible"/>
                                      </p:to>
                                    </p:set>
                                    <p:animEffect transition="in" filter="fade">
                                      <p:cBhvr>
                                        <p:cTn id="17" dur="500"/>
                                        <p:tgtEl>
                                          <p:spTgt spid="21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2"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34"/>
          <p:cNvPicPr preferRelativeResize="0"/>
          <p:nvPr/>
        </p:nvPicPr>
        <p:blipFill>
          <a:blip r:embed="rId3">
            <a:alphaModFix/>
          </a:blip>
          <a:stretch>
            <a:fillRect/>
          </a:stretch>
        </p:blipFill>
        <p:spPr>
          <a:xfrm>
            <a:off x="7035372" y="4392976"/>
            <a:ext cx="416325" cy="610675"/>
          </a:xfrm>
          <a:prstGeom prst="rect">
            <a:avLst/>
          </a:prstGeom>
          <a:noFill/>
          <a:ln>
            <a:noFill/>
          </a:ln>
        </p:spPr>
      </p:pic>
      <p:sp>
        <p:nvSpPr>
          <p:cNvPr id="212" name="Google Shape;212;p34"/>
          <p:cNvSpPr txBox="1">
            <a:spLocks noGrp="1"/>
          </p:cNvSpPr>
          <p:nvPr>
            <p:ph type="body" idx="1"/>
          </p:nvPr>
        </p:nvSpPr>
        <p:spPr>
          <a:xfrm>
            <a:off x="717418" y="1655150"/>
            <a:ext cx="6734279" cy="1476000"/>
          </a:xfrm>
          <a:prstGeom prst="rect">
            <a:avLst/>
          </a:prstGeom>
        </p:spPr>
        <p:txBody>
          <a:bodyPr spcFirstLastPara="1" wrap="square" lIns="91425" tIns="91425" rIns="91425" bIns="91425" anchor="t" anchorCtr="0">
            <a:noAutofit/>
          </a:bodyPr>
          <a:lstStyle/>
          <a:p>
            <a:r>
              <a:rPr lang="en-US" sz="1400" b="1" dirty="0">
                <a:latin typeface="Josefin Sans" panose="00000500000000000000" pitchFamily="2" charset="0"/>
              </a:rPr>
              <a:t>Knowledge</a:t>
            </a:r>
            <a:r>
              <a:rPr lang="en-US" sz="1400" dirty="0">
                <a:latin typeface="Josefin Sans" panose="00000500000000000000" pitchFamily="2" charset="0"/>
              </a:rPr>
              <a:t>—Refers to what the project manager knows about project management.</a:t>
            </a:r>
          </a:p>
          <a:p>
            <a:r>
              <a:rPr lang="en-US" sz="1400" b="1" dirty="0">
                <a:latin typeface="Josefin Sans" panose="00000500000000000000" pitchFamily="2" charset="0"/>
              </a:rPr>
              <a:t>Performance</a:t>
            </a:r>
            <a:r>
              <a:rPr lang="en-US" sz="1400" dirty="0">
                <a:latin typeface="Josefin Sans" panose="00000500000000000000" pitchFamily="2" charset="0"/>
              </a:rPr>
              <a:t>—Refers to what the project manager is able to do or accomplish while applying his or her project management knowledge.</a:t>
            </a:r>
          </a:p>
          <a:p>
            <a:r>
              <a:rPr lang="en-US" sz="1400" b="1" dirty="0">
                <a:latin typeface="Josefin Sans" panose="00000500000000000000" pitchFamily="2" charset="0"/>
              </a:rPr>
              <a:t>Personal</a:t>
            </a:r>
            <a:r>
              <a:rPr lang="en-US" sz="1400" dirty="0">
                <a:latin typeface="Josefin Sans" panose="00000500000000000000" pitchFamily="2" charset="0"/>
              </a:rPr>
              <a:t>—Refers to how the project manager behaves when performing the project or related activity. Personal effectiveness encompasses attitudes, core personality characteristics, and leadership, which provides the ability to guide the project team while achieving project objectives and balancing the project constraints.</a:t>
            </a:r>
          </a:p>
        </p:txBody>
      </p:sp>
      <p:sp>
        <p:nvSpPr>
          <p:cNvPr id="213" name="Google Shape;213;p34"/>
          <p:cNvSpPr txBox="1">
            <a:spLocks noGrp="1"/>
          </p:cNvSpPr>
          <p:nvPr>
            <p:ph type="title"/>
          </p:nvPr>
        </p:nvSpPr>
        <p:spPr>
          <a:xfrm>
            <a:off x="717418" y="966646"/>
            <a:ext cx="6686992" cy="610675"/>
          </a:xfrm>
          <a:prstGeom prst="rect">
            <a:avLst/>
          </a:prstGeom>
        </p:spPr>
        <p:txBody>
          <a:bodyPr spcFirstLastPara="1" wrap="square" lIns="91425" tIns="91425" rIns="91425" bIns="91425" anchor="t" anchorCtr="0">
            <a:noAutofit/>
          </a:bodyPr>
          <a:lstStyle/>
          <a:p>
            <a:r>
              <a:rPr lang="en-US" b="1" dirty="0"/>
              <a:t>Competencies of the Project Manager</a:t>
            </a:r>
            <a:endParaRPr lang="en-US" dirty="0"/>
          </a:p>
        </p:txBody>
      </p:sp>
      <p:pic>
        <p:nvPicPr>
          <p:cNvPr id="215" name="Google Shape;215;p34"/>
          <p:cNvPicPr preferRelativeResize="0"/>
          <p:nvPr/>
        </p:nvPicPr>
        <p:blipFill rotWithShape="1">
          <a:blip r:embed="rId4">
            <a:alphaModFix/>
          </a:blip>
          <a:srcRect l="9" r="9"/>
          <a:stretch/>
        </p:blipFill>
        <p:spPr>
          <a:xfrm>
            <a:off x="7602129" y="2890738"/>
            <a:ext cx="1975524" cy="2100547"/>
          </a:xfrm>
          <a:prstGeom prst="rect">
            <a:avLst/>
          </a:prstGeom>
          <a:noFill/>
          <a:ln>
            <a:noFill/>
          </a:ln>
        </p:spPr>
      </p:pic>
      <p:pic>
        <p:nvPicPr>
          <p:cNvPr id="216" name="Google Shape;216;p34"/>
          <p:cNvPicPr preferRelativeResize="0"/>
          <p:nvPr/>
        </p:nvPicPr>
        <p:blipFill>
          <a:blip r:embed="rId5">
            <a:alphaModFix/>
          </a:blip>
          <a:stretch>
            <a:fillRect/>
          </a:stretch>
        </p:blipFill>
        <p:spPr>
          <a:xfrm>
            <a:off x="256913" y="257950"/>
            <a:ext cx="711124" cy="543948"/>
          </a:xfrm>
          <a:prstGeom prst="rect">
            <a:avLst/>
          </a:prstGeom>
          <a:noFill/>
          <a:ln>
            <a:noFill/>
          </a:ln>
        </p:spPr>
      </p:pic>
    </p:spTree>
    <p:extLst>
      <p:ext uri="{BB962C8B-B14F-4D97-AF65-F5344CB8AC3E}">
        <p14:creationId xmlns:p14="http://schemas.microsoft.com/office/powerpoint/2010/main" val="475916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2">
                                            <p:txEl>
                                              <p:pRg st="0" end="0"/>
                                            </p:txEl>
                                          </p:spTgt>
                                        </p:tgtEl>
                                        <p:attrNameLst>
                                          <p:attrName>style.visibility</p:attrName>
                                        </p:attrNameLst>
                                      </p:cBhvr>
                                      <p:to>
                                        <p:strVal val="visible"/>
                                      </p:to>
                                    </p:set>
                                    <p:animEffect transition="in" filter="fade">
                                      <p:cBhvr>
                                        <p:cTn id="7" dur="500"/>
                                        <p:tgtEl>
                                          <p:spTgt spid="21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12">
                                            <p:txEl>
                                              <p:pRg st="1" end="1"/>
                                            </p:txEl>
                                          </p:spTgt>
                                        </p:tgtEl>
                                        <p:attrNameLst>
                                          <p:attrName>style.visibility</p:attrName>
                                        </p:attrNameLst>
                                      </p:cBhvr>
                                      <p:to>
                                        <p:strVal val="visible"/>
                                      </p:to>
                                    </p:set>
                                    <p:animEffect transition="in" filter="fade">
                                      <p:cBhvr>
                                        <p:cTn id="12" dur="500"/>
                                        <p:tgtEl>
                                          <p:spTgt spid="21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12">
                                            <p:txEl>
                                              <p:pRg st="2" end="2"/>
                                            </p:txEl>
                                          </p:spTgt>
                                        </p:tgtEl>
                                        <p:attrNameLst>
                                          <p:attrName>style.visibility</p:attrName>
                                        </p:attrNameLst>
                                      </p:cBhvr>
                                      <p:to>
                                        <p:strVal val="visible"/>
                                      </p:to>
                                    </p:set>
                                    <p:animEffect transition="in" filter="fade">
                                      <p:cBhvr>
                                        <p:cTn id="17" dur="500"/>
                                        <p:tgtEl>
                                          <p:spTgt spid="21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2"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34"/>
          <p:cNvPicPr preferRelativeResize="0"/>
          <p:nvPr/>
        </p:nvPicPr>
        <p:blipFill>
          <a:blip r:embed="rId3">
            <a:alphaModFix/>
          </a:blip>
          <a:stretch>
            <a:fillRect/>
          </a:stretch>
        </p:blipFill>
        <p:spPr>
          <a:xfrm>
            <a:off x="7035372" y="4392976"/>
            <a:ext cx="416325" cy="610675"/>
          </a:xfrm>
          <a:prstGeom prst="rect">
            <a:avLst/>
          </a:prstGeom>
          <a:noFill/>
          <a:ln>
            <a:noFill/>
          </a:ln>
        </p:spPr>
      </p:pic>
      <p:sp>
        <p:nvSpPr>
          <p:cNvPr id="212" name="Google Shape;212;p34"/>
          <p:cNvSpPr txBox="1">
            <a:spLocks noGrp="1"/>
          </p:cNvSpPr>
          <p:nvPr>
            <p:ph type="body" idx="1"/>
          </p:nvPr>
        </p:nvSpPr>
        <p:spPr>
          <a:xfrm>
            <a:off x="717418" y="1499033"/>
            <a:ext cx="6734279" cy="1476000"/>
          </a:xfrm>
          <a:prstGeom prst="rect">
            <a:avLst/>
          </a:prstGeom>
        </p:spPr>
        <p:txBody>
          <a:bodyPr spcFirstLastPara="1" wrap="square" lIns="91425" tIns="91425" rIns="91425" bIns="91425" anchor="t" anchorCtr="0">
            <a:noAutofit/>
          </a:bodyPr>
          <a:lstStyle/>
          <a:p>
            <a:r>
              <a:rPr lang="en-US" sz="1600" dirty="0">
                <a:latin typeface="Josefin Sans" panose="00000500000000000000" pitchFamily="2" charset="0"/>
              </a:rPr>
              <a:t>Leadership,</a:t>
            </a:r>
          </a:p>
          <a:p>
            <a:r>
              <a:rPr lang="en-US" sz="1600" dirty="0">
                <a:latin typeface="Josefin Sans" panose="00000500000000000000" pitchFamily="2" charset="0"/>
              </a:rPr>
              <a:t>Team building,</a:t>
            </a:r>
          </a:p>
          <a:p>
            <a:r>
              <a:rPr lang="en-US" sz="1600" dirty="0">
                <a:latin typeface="Josefin Sans" panose="00000500000000000000" pitchFamily="2" charset="0"/>
              </a:rPr>
              <a:t>Motivation,</a:t>
            </a:r>
          </a:p>
          <a:p>
            <a:r>
              <a:rPr lang="en-US" sz="1600" dirty="0">
                <a:latin typeface="Josefin Sans" panose="00000500000000000000" pitchFamily="2" charset="0"/>
              </a:rPr>
              <a:t>Communication,</a:t>
            </a:r>
          </a:p>
          <a:p>
            <a:r>
              <a:rPr lang="en-US" sz="1600" dirty="0">
                <a:latin typeface="Josefin Sans" panose="00000500000000000000" pitchFamily="2" charset="0"/>
              </a:rPr>
              <a:t>Influencing,</a:t>
            </a:r>
          </a:p>
          <a:p>
            <a:r>
              <a:rPr lang="en-US" sz="1600" dirty="0">
                <a:latin typeface="Josefin Sans" panose="00000500000000000000" pitchFamily="2" charset="0"/>
              </a:rPr>
              <a:t>Decision making,</a:t>
            </a:r>
          </a:p>
          <a:p>
            <a:r>
              <a:rPr lang="en-US" sz="1600" dirty="0">
                <a:latin typeface="Josefin Sans" panose="00000500000000000000" pitchFamily="2" charset="0"/>
              </a:rPr>
              <a:t>Political and cultural awareness,</a:t>
            </a:r>
          </a:p>
          <a:p>
            <a:r>
              <a:rPr lang="en-US" sz="1600" dirty="0">
                <a:latin typeface="Josefin Sans" panose="00000500000000000000" pitchFamily="2" charset="0"/>
              </a:rPr>
              <a:t>Negotiation,</a:t>
            </a:r>
          </a:p>
          <a:p>
            <a:r>
              <a:rPr lang="en-US" sz="1600" dirty="0">
                <a:latin typeface="Josefin Sans" panose="00000500000000000000" pitchFamily="2" charset="0"/>
              </a:rPr>
              <a:t>Trust building,</a:t>
            </a:r>
          </a:p>
          <a:p>
            <a:r>
              <a:rPr lang="en-US" sz="1600" dirty="0">
                <a:latin typeface="Josefin Sans" panose="00000500000000000000" pitchFamily="2" charset="0"/>
              </a:rPr>
              <a:t>Conflict management, and</a:t>
            </a:r>
          </a:p>
          <a:p>
            <a:r>
              <a:rPr lang="en-US" sz="1600" dirty="0">
                <a:latin typeface="Josefin Sans" panose="00000500000000000000" pitchFamily="2" charset="0"/>
              </a:rPr>
              <a:t>Coaching.</a:t>
            </a:r>
          </a:p>
        </p:txBody>
      </p:sp>
      <p:sp>
        <p:nvSpPr>
          <p:cNvPr id="213" name="Google Shape;213;p34"/>
          <p:cNvSpPr txBox="1">
            <a:spLocks noGrp="1"/>
          </p:cNvSpPr>
          <p:nvPr>
            <p:ph type="title"/>
          </p:nvPr>
        </p:nvSpPr>
        <p:spPr>
          <a:xfrm>
            <a:off x="717418" y="966646"/>
            <a:ext cx="5808275" cy="610675"/>
          </a:xfrm>
          <a:prstGeom prst="rect">
            <a:avLst/>
          </a:prstGeom>
        </p:spPr>
        <p:txBody>
          <a:bodyPr spcFirstLastPara="1" wrap="square" lIns="91425" tIns="91425" rIns="91425" bIns="91425" anchor="t" anchorCtr="0">
            <a:noAutofit/>
          </a:bodyPr>
          <a:lstStyle/>
          <a:p>
            <a:r>
              <a:rPr lang="en-US" dirty="0" err="1"/>
              <a:t>Interpesonal</a:t>
            </a:r>
            <a:r>
              <a:rPr lang="en-US" dirty="0"/>
              <a:t> Skills</a:t>
            </a:r>
          </a:p>
        </p:txBody>
      </p:sp>
      <p:pic>
        <p:nvPicPr>
          <p:cNvPr id="215" name="Google Shape;215;p34"/>
          <p:cNvPicPr preferRelativeResize="0"/>
          <p:nvPr/>
        </p:nvPicPr>
        <p:blipFill rotWithShape="1">
          <a:blip r:embed="rId4">
            <a:alphaModFix/>
          </a:blip>
          <a:srcRect l="9" r="9"/>
          <a:stretch/>
        </p:blipFill>
        <p:spPr>
          <a:xfrm>
            <a:off x="7602129" y="2890738"/>
            <a:ext cx="1975524" cy="2100547"/>
          </a:xfrm>
          <a:prstGeom prst="rect">
            <a:avLst/>
          </a:prstGeom>
          <a:noFill/>
          <a:ln>
            <a:noFill/>
          </a:ln>
        </p:spPr>
      </p:pic>
      <p:pic>
        <p:nvPicPr>
          <p:cNvPr id="216" name="Google Shape;216;p34"/>
          <p:cNvPicPr preferRelativeResize="0"/>
          <p:nvPr/>
        </p:nvPicPr>
        <p:blipFill>
          <a:blip r:embed="rId5">
            <a:alphaModFix/>
          </a:blip>
          <a:stretch>
            <a:fillRect/>
          </a:stretch>
        </p:blipFill>
        <p:spPr>
          <a:xfrm>
            <a:off x="256913" y="257950"/>
            <a:ext cx="711124" cy="543948"/>
          </a:xfrm>
          <a:prstGeom prst="rect">
            <a:avLst/>
          </a:prstGeom>
          <a:noFill/>
          <a:ln>
            <a:noFill/>
          </a:ln>
        </p:spPr>
      </p:pic>
    </p:spTree>
    <p:extLst>
      <p:ext uri="{BB962C8B-B14F-4D97-AF65-F5344CB8AC3E}">
        <p14:creationId xmlns:p14="http://schemas.microsoft.com/office/powerpoint/2010/main" val="1982146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2">
                                            <p:txEl>
                                              <p:pRg st="0" end="0"/>
                                            </p:txEl>
                                          </p:spTgt>
                                        </p:tgtEl>
                                        <p:attrNameLst>
                                          <p:attrName>style.visibility</p:attrName>
                                        </p:attrNameLst>
                                      </p:cBhvr>
                                      <p:to>
                                        <p:strVal val="visible"/>
                                      </p:to>
                                    </p:set>
                                    <p:animEffect transition="in" filter="fade">
                                      <p:cBhvr>
                                        <p:cTn id="7" dur="500"/>
                                        <p:tgtEl>
                                          <p:spTgt spid="21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12">
                                            <p:txEl>
                                              <p:pRg st="1" end="1"/>
                                            </p:txEl>
                                          </p:spTgt>
                                        </p:tgtEl>
                                        <p:attrNameLst>
                                          <p:attrName>style.visibility</p:attrName>
                                        </p:attrNameLst>
                                      </p:cBhvr>
                                      <p:to>
                                        <p:strVal val="visible"/>
                                      </p:to>
                                    </p:set>
                                    <p:animEffect transition="in" filter="fade">
                                      <p:cBhvr>
                                        <p:cTn id="12" dur="500"/>
                                        <p:tgtEl>
                                          <p:spTgt spid="21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12">
                                            <p:txEl>
                                              <p:pRg st="2" end="2"/>
                                            </p:txEl>
                                          </p:spTgt>
                                        </p:tgtEl>
                                        <p:attrNameLst>
                                          <p:attrName>style.visibility</p:attrName>
                                        </p:attrNameLst>
                                      </p:cBhvr>
                                      <p:to>
                                        <p:strVal val="visible"/>
                                      </p:to>
                                    </p:set>
                                    <p:animEffect transition="in" filter="fade">
                                      <p:cBhvr>
                                        <p:cTn id="17" dur="500"/>
                                        <p:tgtEl>
                                          <p:spTgt spid="21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12">
                                            <p:txEl>
                                              <p:pRg st="3" end="3"/>
                                            </p:txEl>
                                          </p:spTgt>
                                        </p:tgtEl>
                                        <p:attrNameLst>
                                          <p:attrName>style.visibility</p:attrName>
                                        </p:attrNameLst>
                                      </p:cBhvr>
                                      <p:to>
                                        <p:strVal val="visible"/>
                                      </p:to>
                                    </p:set>
                                    <p:animEffect transition="in" filter="fade">
                                      <p:cBhvr>
                                        <p:cTn id="22" dur="500"/>
                                        <p:tgtEl>
                                          <p:spTgt spid="21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12">
                                            <p:txEl>
                                              <p:pRg st="4" end="4"/>
                                            </p:txEl>
                                          </p:spTgt>
                                        </p:tgtEl>
                                        <p:attrNameLst>
                                          <p:attrName>style.visibility</p:attrName>
                                        </p:attrNameLst>
                                      </p:cBhvr>
                                      <p:to>
                                        <p:strVal val="visible"/>
                                      </p:to>
                                    </p:set>
                                    <p:animEffect transition="in" filter="fade">
                                      <p:cBhvr>
                                        <p:cTn id="27" dur="500"/>
                                        <p:tgtEl>
                                          <p:spTgt spid="212">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12">
                                            <p:txEl>
                                              <p:pRg st="5" end="5"/>
                                            </p:txEl>
                                          </p:spTgt>
                                        </p:tgtEl>
                                        <p:attrNameLst>
                                          <p:attrName>style.visibility</p:attrName>
                                        </p:attrNameLst>
                                      </p:cBhvr>
                                      <p:to>
                                        <p:strVal val="visible"/>
                                      </p:to>
                                    </p:set>
                                    <p:animEffect transition="in" filter="fade">
                                      <p:cBhvr>
                                        <p:cTn id="32" dur="500"/>
                                        <p:tgtEl>
                                          <p:spTgt spid="212">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12">
                                            <p:txEl>
                                              <p:pRg st="6" end="6"/>
                                            </p:txEl>
                                          </p:spTgt>
                                        </p:tgtEl>
                                        <p:attrNameLst>
                                          <p:attrName>style.visibility</p:attrName>
                                        </p:attrNameLst>
                                      </p:cBhvr>
                                      <p:to>
                                        <p:strVal val="visible"/>
                                      </p:to>
                                    </p:set>
                                    <p:animEffect transition="in" filter="fade">
                                      <p:cBhvr>
                                        <p:cTn id="37" dur="500"/>
                                        <p:tgtEl>
                                          <p:spTgt spid="212">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12">
                                            <p:txEl>
                                              <p:pRg st="7" end="7"/>
                                            </p:txEl>
                                          </p:spTgt>
                                        </p:tgtEl>
                                        <p:attrNameLst>
                                          <p:attrName>style.visibility</p:attrName>
                                        </p:attrNameLst>
                                      </p:cBhvr>
                                      <p:to>
                                        <p:strVal val="visible"/>
                                      </p:to>
                                    </p:set>
                                    <p:animEffect transition="in" filter="fade">
                                      <p:cBhvr>
                                        <p:cTn id="42" dur="500"/>
                                        <p:tgtEl>
                                          <p:spTgt spid="212">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212">
                                            <p:txEl>
                                              <p:pRg st="8" end="8"/>
                                            </p:txEl>
                                          </p:spTgt>
                                        </p:tgtEl>
                                        <p:attrNameLst>
                                          <p:attrName>style.visibility</p:attrName>
                                        </p:attrNameLst>
                                      </p:cBhvr>
                                      <p:to>
                                        <p:strVal val="visible"/>
                                      </p:to>
                                    </p:set>
                                    <p:animEffect transition="in" filter="fade">
                                      <p:cBhvr>
                                        <p:cTn id="47" dur="500"/>
                                        <p:tgtEl>
                                          <p:spTgt spid="212">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212">
                                            <p:txEl>
                                              <p:pRg st="9" end="9"/>
                                            </p:txEl>
                                          </p:spTgt>
                                        </p:tgtEl>
                                        <p:attrNameLst>
                                          <p:attrName>style.visibility</p:attrName>
                                        </p:attrNameLst>
                                      </p:cBhvr>
                                      <p:to>
                                        <p:strVal val="visible"/>
                                      </p:to>
                                    </p:set>
                                    <p:animEffect transition="in" filter="fade">
                                      <p:cBhvr>
                                        <p:cTn id="52" dur="500"/>
                                        <p:tgtEl>
                                          <p:spTgt spid="212">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212">
                                            <p:txEl>
                                              <p:pRg st="10" end="10"/>
                                            </p:txEl>
                                          </p:spTgt>
                                        </p:tgtEl>
                                        <p:attrNameLst>
                                          <p:attrName>style.visibility</p:attrName>
                                        </p:attrNameLst>
                                      </p:cBhvr>
                                      <p:to>
                                        <p:strVal val="visible"/>
                                      </p:to>
                                    </p:set>
                                    <p:animEffect transition="in" filter="fade">
                                      <p:cBhvr>
                                        <p:cTn id="57" dur="500"/>
                                        <p:tgtEl>
                                          <p:spTgt spid="212">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2" grpId="0"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pic>
        <p:nvPicPr>
          <p:cNvPr id="169" name="Google Shape;169;p31"/>
          <p:cNvPicPr preferRelativeResize="0"/>
          <p:nvPr/>
        </p:nvPicPr>
        <p:blipFill rotWithShape="1">
          <a:blip r:embed="rId3">
            <a:alphaModFix/>
          </a:blip>
          <a:srcRect l="457" r="29209" b="22696"/>
          <a:stretch/>
        </p:blipFill>
        <p:spPr>
          <a:xfrm>
            <a:off x="0" y="75"/>
            <a:ext cx="5928822" cy="3665499"/>
          </a:xfrm>
          <a:prstGeom prst="rect">
            <a:avLst/>
          </a:prstGeom>
          <a:noFill/>
          <a:ln>
            <a:noFill/>
          </a:ln>
        </p:spPr>
      </p:pic>
      <p:sp>
        <p:nvSpPr>
          <p:cNvPr id="170" name="Google Shape;170;p31"/>
          <p:cNvSpPr txBox="1">
            <a:spLocks noGrp="1"/>
          </p:cNvSpPr>
          <p:nvPr>
            <p:ph type="ctrTitle"/>
          </p:nvPr>
        </p:nvSpPr>
        <p:spPr>
          <a:xfrm flipH="1">
            <a:off x="1325250" y="1952823"/>
            <a:ext cx="6493500" cy="1887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solidFill>
                  <a:schemeClr val="accent2"/>
                </a:solidFill>
              </a:rPr>
              <a:t>PROJECT CHARTER</a:t>
            </a:r>
            <a:endParaRPr dirty="0">
              <a:solidFill>
                <a:schemeClr val="accent2"/>
              </a:solidFill>
            </a:endParaRPr>
          </a:p>
        </p:txBody>
      </p:sp>
      <p:pic>
        <p:nvPicPr>
          <p:cNvPr id="172" name="Google Shape;172;p31"/>
          <p:cNvPicPr preferRelativeResize="0"/>
          <p:nvPr/>
        </p:nvPicPr>
        <p:blipFill>
          <a:blip r:embed="rId4">
            <a:alphaModFix/>
          </a:blip>
          <a:stretch>
            <a:fillRect/>
          </a:stretch>
        </p:blipFill>
        <p:spPr>
          <a:xfrm>
            <a:off x="7148000" y="158901"/>
            <a:ext cx="1512701" cy="2450750"/>
          </a:xfrm>
          <a:prstGeom prst="rect">
            <a:avLst/>
          </a:prstGeom>
          <a:noFill/>
          <a:ln>
            <a:noFill/>
          </a:ln>
        </p:spPr>
      </p:pic>
      <p:pic>
        <p:nvPicPr>
          <p:cNvPr id="173" name="Google Shape;173;p31"/>
          <p:cNvPicPr preferRelativeResize="0"/>
          <p:nvPr/>
        </p:nvPicPr>
        <p:blipFill>
          <a:blip r:embed="rId5">
            <a:alphaModFix/>
          </a:blip>
          <a:stretch>
            <a:fillRect/>
          </a:stretch>
        </p:blipFill>
        <p:spPr>
          <a:xfrm flipH="1">
            <a:off x="1245125" y="3915250"/>
            <a:ext cx="718675" cy="588849"/>
          </a:xfrm>
          <a:prstGeom prst="rect">
            <a:avLst/>
          </a:prstGeom>
          <a:noFill/>
          <a:ln>
            <a:noFill/>
          </a:ln>
        </p:spPr>
      </p:pic>
      <p:cxnSp>
        <p:nvCxnSpPr>
          <p:cNvPr id="176" name="Google Shape;176;p31"/>
          <p:cNvCxnSpPr/>
          <p:nvPr/>
        </p:nvCxnSpPr>
        <p:spPr>
          <a:xfrm>
            <a:off x="3267150" y="3830523"/>
            <a:ext cx="2609700" cy="0"/>
          </a:xfrm>
          <a:prstGeom prst="straightConnector1">
            <a:avLst/>
          </a:prstGeom>
          <a:noFill/>
          <a:ln w="19050" cap="flat" cmpd="sng">
            <a:solidFill>
              <a:schemeClr val="accent1"/>
            </a:solidFill>
            <a:prstDash val="dash"/>
            <a:round/>
            <a:headEnd type="none" w="med" len="med"/>
            <a:tailEnd type="none" w="med" len="med"/>
          </a:ln>
        </p:spPr>
      </p:cxnSp>
      <p:pic>
        <p:nvPicPr>
          <p:cNvPr id="177" name="Google Shape;177;p31"/>
          <p:cNvPicPr preferRelativeResize="0"/>
          <p:nvPr/>
        </p:nvPicPr>
        <p:blipFill>
          <a:blip r:embed="rId5">
            <a:alphaModFix/>
          </a:blip>
          <a:stretch>
            <a:fillRect/>
          </a:stretch>
        </p:blipFill>
        <p:spPr>
          <a:xfrm>
            <a:off x="720000" y="632475"/>
            <a:ext cx="718675" cy="588849"/>
          </a:xfrm>
          <a:prstGeom prst="rect">
            <a:avLst/>
          </a:prstGeom>
          <a:noFill/>
          <a:ln>
            <a:noFill/>
          </a:ln>
        </p:spPr>
      </p:pic>
    </p:spTree>
    <p:extLst>
      <p:ext uri="{BB962C8B-B14F-4D97-AF65-F5344CB8AC3E}">
        <p14:creationId xmlns:p14="http://schemas.microsoft.com/office/powerpoint/2010/main" val="283265174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34"/>
          <p:cNvPicPr preferRelativeResize="0"/>
          <p:nvPr/>
        </p:nvPicPr>
        <p:blipFill>
          <a:blip r:embed="rId3">
            <a:alphaModFix/>
          </a:blip>
          <a:stretch>
            <a:fillRect/>
          </a:stretch>
        </p:blipFill>
        <p:spPr>
          <a:xfrm>
            <a:off x="7035372" y="4392976"/>
            <a:ext cx="416325" cy="610675"/>
          </a:xfrm>
          <a:prstGeom prst="rect">
            <a:avLst/>
          </a:prstGeom>
          <a:noFill/>
          <a:ln>
            <a:noFill/>
          </a:ln>
        </p:spPr>
      </p:pic>
      <p:sp>
        <p:nvSpPr>
          <p:cNvPr id="212" name="Google Shape;212;p34"/>
          <p:cNvSpPr txBox="1">
            <a:spLocks noGrp="1"/>
          </p:cNvSpPr>
          <p:nvPr>
            <p:ph type="body" idx="1"/>
          </p:nvPr>
        </p:nvSpPr>
        <p:spPr>
          <a:xfrm>
            <a:off x="717418" y="1499033"/>
            <a:ext cx="6734279" cy="1476000"/>
          </a:xfrm>
          <a:prstGeom prst="rect">
            <a:avLst/>
          </a:prstGeom>
        </p:spPr>
        <p:txBody>
          <a:bodyPr spcFirstLastPara="1" wrap="square" lIns="91425" tIns="91425" rIns="91425" bIns="91425" anchor="t" anchorCtr="0">
            <a:noAutofit/>
          </a:bodyPr>
          <a:lstStyle/>
          <a:p>
            <a:r>
              <a:rPr lang="en-US" sz="1600" dirty="0">
                <a:latin typeface="Josefin Sans" panose="00000500000000000000" pitchFamily="2" charset="0"/>
              </a:rPr>
              <a:t>Project Charter </a:t>
            </a:r>
            <a:r>
              <a:rPr lang="en-US" sz="1600" dirty="0" err="1">
                <a:latin typeface="Josefin Sans" panose="00000500000000000000" pitchFamily="2" charset="0"/>
              </a:rPr>
              <a:t>adalah</a:t>
            </a:r>
            <a:r>
              <a:rPr lang="en-US" sz="1600" dirty="0">
                <a:latin typeface="Josefin Sans" panose="00000500000000000000" pitchFamily="2" charset="0"/>
              </a:rPr>
              <a:t> </a:t>
            </a:r>
            <a:r>
              <a:rPr lang="en-US" sz="1600" dirty="0" err="1">
                <a:latin typeface="Josefin Sans" panose="00000500000000000000" pitchFamily="2" charset="0"/>
              </a:rPr>
              <a:t>dokumen</a:t>
            </a:r>
            <a:r>
              <a:rPr lang="en-US" sz="1600" dirty="0">
                <a:latin typeface="Josefin Sans" panose="00000500000000000000" pitchFamily="2" charset="0"/>
              </a:rPr>
              <a:t> yang </a:t>
            </a:r>
            <a:r>
              <a:rPr lang="en-US" sz="1600" dirty="0" err="1">
                <a:latin typeface="Josefin Sans" panose="00000500000000000000" pitchFamily="2" charset="0"/>
              </a:rPr>
              <a:t>digunakan</a:t>
            </a:r>
            <a:r>
              <a:rPr lang="en-US" sz="1600" dirty="0">
                <a:latin typeface="Josefin Sans" panose="00000500000000000000" pitchFamily="2" charset="0"/>
              </a:rPr>
              <a:t> </a:t>
            </a:r>
            <a:r>
              <a:rPr lang="en-US" sz="1600" dirty="0" err="1">
                <a:latin typeface="Josefin Sans" panose="00000500000000000000" pitchFamily="2" charset="0"/>
              </a:rPr>
              <a:t>untuk</a:t>
            </a:r>
            <a:r>
              <a:rPr lang="en-US" sz="1600" dirty="0">
                <a:latin typeface="Josefin Sans" panose="00000500000000000000" pitchFamily="2" charset="0"/>
              </a:rPr>
              <a:t> </a:t>
            </a:r>
            <a:r>
              <a:rPr lang="en-US" sz="1600" dirty="0" err="1">
                <a:latin typeface="Josefin Sans" panose="00000500000000000000" pitchFamily="2" charset="0"/>
              </a:rPr>
              <a:t>memulai</a:t>
            </a:r>
            <a:r>
              <a:rPr lang="en-US" sz="1600" dirty="0">
                <a:latin typeface="Josefin Sans" panose="00000500000000000000" pitchFamily="2" charset="0"/>
              </a:rPr>
              <a:t> </a:t>
            </a:r>
            <a:r>
              <a:rPr lang="en-US" sz="1600" dirty="0" err="1">
                <a:latin typeface="Josefin Sans" panose="00000500000000000000" pitchFamily="2" charset="0"/>
              </a:rPr>
              <a:t>proyek</a:t>
            </a:r>
            <a:r>
              <a:rPr lang="en-US" sz="1600" dirty="0">
                <a:latin typeface="Josefin Sans" panose="00000500000000000000" pitchFamily="2" charset="0"/>
              </a:rPr>
              <a:t> improvement. </a:t>
            </a:r>
          </a:p>
          <a:p>
            <a:r>
              <a:rPr lang="en-US" sz="1600" dirty="0" err="1">
                <a:latin typeface="Josefin Sans" panose="00000500000000000000" pitchFamily="2" charset="0"/>
              </a:rPr>
              <a:t>Dokumen</a:t>
            </a:r>
            <a:r>
              <a:rPr lang="en-US" sz="1600" dirty="0">
                <a:latin typeface="Josefin Sans" panose="00000500000000000000" pitchFamily="2" charset="0"/>
              </a:rPr>
              <a:t> project charter </a:t>
            </a:r>
            <a:r>
              <a:rPr lang="en-US" sz="1600" dirty="0" err="1">
                <a:latin typeface="Josefin Sans" panose="00000500000000000000" pitchFamily="2" charset="0"/>
              </a:rPr>
              <a:t>berisi</a:t>
            </a:r>
            <a:r>
              <a:rPr lang="en-US" sz="1600" dirty="0">
                <a:latin typeface="Josefin Sans" panose="00000500000000000000" pitchFamily="2" charset="0"/>
              </a:rPr>
              <a:t> </a:t>
            </a:r>
            <a:r>
              <a:rPr lang="en-US" sz="1600" dirty="0" err="1">
                <a:latin typeface="Josefin Sans" panose="00000500000000000000" pitchFamily="2" charset="0"/>
              </a:rPr>
              <a:t>informasi</a:t>
            </a:r>
            <a:r>
              <a:rPr lang="en-US" sz="1600" dirty="0">
                <a:latin typeface="Josefin Sans" panose="00000500000000000000" pitchFamily="2" charset="0"/>
              </a:rPr>
              <a:t> </a:t>
            </a:r>
            <a:r>
              <a:rPr lang="en-US" sz="1600" dirty="0" err="1">
                <a:latin typeface="Josefin Sans" panose="00000500000000000000" pitchFamily="2" charset="0"/>
              </a:rPr>
              <a:t>penting</a:t>
            </a:r>
            <a:r>
              <a:rPr lang="en-US" sz="1600" dirty="0">
                <a:latin typeface="Josefin Sans" panose="00000500000000000000" pitchFamily="2" charset="0"/>
              </a:rPr>
              <a:t> yang </a:t>
            </a:r>
            <a:r>
              <a:rPr lang="en-US" sz="1600" dirty="0" err="1">
                <a:latin typeface="Josefin Sans" panose="00000500000000000000" pitchFamily="2" charset="0"/>
              </a:rPr>
              <a:t>mencakup</a:t>
            </a:r>
            <a:r>
              <a:rPr lang="en-US" sz="1600" dirty="0">
                <a:latin typeface="Josefin Sans" panose="00000500000000000000" pitchFamily="2" charset="0"/>
              </a:rPr>
              <a:t> </a:t>
            </a:r>
            <a:r>
              <a:rPr lang="en-US" sz="1600" dirty="0" err="1">
                <a:latin typeface="Josefin Sans" panose="00000500000000000000" pitchFamily="2" charset="0"/>
              </a:rPr>
              <a:t>penjelasan</a:t>
            </a:r>
            <a:r>
              <a:rPr lang="en-US" sz="1600" dirty="0">
                <a:latin typeface="Josefin Sans" panose="00000500000000000000" pitchFamily="2" charset="0"/>
              </a:rPr>
              <a:t> </a:t>
            </a:r>
            <a:r>
              <a:rPr lang="en-US" sz="1600" dirty="0" err="1">
                <a:latin typeface="Josefin Sans" panose="00000500000000000000" pitchFamily="2" charset="0"/>
              </a:rPr>
              <a:t>ringkas</a:t>
            </a:r>
            <a:r>
              <a:rPr lang="en-US" sz="1600" dirty="0">
                <a:latin typeface="Josefin Sans" panose="00000500000000000000" pitchFamily="2" charset="0"/>
              </a:rPr>
              <a:t> </a:t>
            </a:r>
            <a:r>
              <a:rPr lang="en-US" sz="1600" dirty="0" err="1">
                <a:latin typeface="Josefin Sans" panose="00000500000000000000" pitchFamily="2" charset="0"/>
              </a:rPr>
              <a:t>dari</a:t>
            </a:r>
            <a:r>
              <a:rPr lang="en-US" sz="1600" dirty="0">
                <a:latin typeface="Josefin Sans" panose="00000500000000000000" pitchFamily="2" charset="0"/>
              </a:rPr>
              <a:t> </a:t>
            </a:r>
            <a:r>
              <a:rPr lang="en-US" sz="1600" dirty="0" err="1">
                <a:latin typeface="Josefin Sans" panose="00000500000000000000" pitchFamily="2" charset="0"/>
              </a:rPr>
              <a:t>sebuah</a:t>
            </a:r>
            <a:r>
              <a:rPr lang="en-US" sz="1600" dirty="0">
                <a:latin typeface="Josefin Sans" panose="00000500000000000000" pitchFamily="2" charset="0"/>
              </a:rPr>
              <a:t> </a:t>
            </a:r>
            <a:r>
              <a:rPr lang="en-US" sz="1600" dirty="0" err="1">
                <a:latin typeface="Josefin Sans" panose="00000500000000000000" pitchFamily="2" charset="0"/>
              </a:rPr>
              <a:t>proyek</a:t>
            </a:r>
            <a:r>
              <a:rPr lang="en-US" sz="1600" dirty="0">
                <a:latin typeface="Josefin Sans" panose="00000500000000000000" pitchFamily="2" charset="0"/>
              </a:rPr>
              <a:t> yang </a:t>
            </a:r>
            <a:r>
              <a:rPr lang="en-US" sz="1600" dirty="0" err="1">
                <a:latin typeface="Josefin Sans" panose="00000500000000000000" pitchFamily="2" charset="0"/>
              </a:rPr>
              <a:t>akan</a:t>
            </a:r>
            <a:r>
              <a:rPr lang="en-US" sz="1600" dirty="0">
                <a:latin typeface="Josefin Sans" panose="00000500000000000000" pitchFamily="2" charset="0"/>
              </a:rPr>
              <a:t> </a:t>
            </a:r>
            <a:r>
              <a:rPr lang="en-US" sz="1600" dirty="0" err="1">
                <a:latin typeface="Josefin Sans" panose="00000500000000000000" pitchFamily="2" charset="0"/>
              </a:rPr>
              <a:t>dijalankan</a:t>
            </a:r>
            <a:r>
              <a:rPr lang="en-US" sz="1600" dirty="0">
                <a:latin typeface="Josefin Sans" panose="00000500000000000000" pitchFamily="2" charset="0"/>
              </a:rPr>
              <a:t>.</a:t>
            </a:r>
          </a:p>
        </p:txBody>
      </p:sp>
      <p:sp>
        <p:nvSpPr>
          <p:cNvPr id="213" name="Google Shape;213;p34"/>
          <p:cNvSpPr txBox="1">
            <a:spLocks noGrp="1"/>
          </p:cNvSpPr>
          <p:nvPr>
            <p:ph type="title"/>
          </p:nvPr>
        </p:nvSpPr>
        <p:spPr>
          <a:xfrm>
            <a:off x="717418" y="966646"/>
            <a:ext cx="5808275" cy="610675"/>
          </a:xfrm>
          <a:prstGeom prst="rect">
            <a:avLst/>
          </a:prstGeom>
        </p:spPr>
        <p:txBody>
          <a:bodyPr spcFirstLastPara="1" wrap="square" lIns="91425" tIns="91425" rIns="91425" bIns="91425" anchor="t" anchorCtr="0">
            <a:noAutofit/>
          </a:bodyPr>
          <a:lstStyle/>
          <a:p>
            <a:r>
              <a:rPr lang="en-US" dirty="0"/>
              <a:t>Project Charter</a:t>
            </a:r>
          </a:p>
        </p:txBody>
      </p:sp>
      <p:pic>
        <p:nvPicPr>
          <p:cNvPr id="215" name="Google Shape;215;p34"/>
          <p:cNvPicPr preferRelativeResize="0"/>
          <p:nvPr/>
        </p:nvPicPr>
        <p:blipFill rotWithShape="1">
          <a:blip r:embed="rId4">
            <a:alphaModFix/>
          </a:blip>
          <a:srcRect l="9" r="9"/>
          <a:stretch/>
        </p:blipFill>
        <p:spPr>
          <a:xfrm>
            <a:off x="7602129" y="2890738"/>
            <a:ext cx="1975524" cy="2100547"/>
          </a:xfrm>
          <a:prstGeom prst="rect">
            <a:avLst/>
          </a:prstGeom>
          <a:noFill/>
          <a:ln>
            <a:noFill/>
          </a:ln>
        </p:spPr>
      </p:pic>
      <p:pic>
        <p:nvPicPr>
          <p:cNvPr id="216" name="Google Shape;216;p34"/>
          <p:cNvPicPr preferRelativeResize="0"/>
          <p:nvPr/>
        </p:nvPicPr>
        <p:blipFill>
          <a:blip r:embed="rId5">
            <a:alphaModFix/>
          </a:blip>
          <a:stretch>
            <a:fillRect/>
          </a:stretch>
        </p:blipFill>
        <p:spPr>
          <a:xfrm>
            <a:off x="256913" y="257950"/>
            <a:ext cx="711124" cy="543948"/>
          </a:xfrm>
          <a:prstGeom prst="rect">
            <a:avLst/>
          </a:prstGeom>
          <a:noFill/>
          <a:ln>
            <a:noFill/>
          </a:ln>
        </p:spPr>
      </p:pic>
    </p:spTree>
    <p:extLst>
      <p:ext uri="{BB962C8B-B14F-4D97-AF65-F5344CB8AC3E}">
        <p14:creationId xmlns:p14="http://schemas.microsoft.com/office/powerpoint/2010/main" val="23490781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2">
                                            <p:txEl>
                                              <p:pRg st="0" end="0"/>
                                            </p:txEl>
                                          </p:spTgt>
                                        </p:tgtEl>
                                        <p:attrNameLst>
                                          <p:attrName>style.visibility</p:attrName>
                                        </p:attrNameLst>
                                      </p:cBhvr>
                                      <p:to>
                                        <p:strVal val="visible"/>
                                      </p:to>
                                    </p:set>
                                    <p:animEffect transition="in" filter="fade">
                                      <p:cBhvr>
                                        <p:cTn id="7" dur="500"/>
                                        <p:tgtEl>
                                          <p:spTgt spid="21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12">
                                            <p:txEl>
                                              <p:pRg st="1" end="1"/>
                                            </p:txEl>
                                          </p:spTgt>
                                        </p:tgtEl>
                                        <p:attrNameLst>
                                          <p:attrName>style.visibility</p:attrName>
                                        </p:attrNameLst>
                                      </p:cBhvr>
                                      <p:to>
                                        <p:strVal val="visible"/>
                                      </p:to>
                                    </p:set>
                                    <p:animEffect transition="in" filter="fade">
                                      <p:cBhvr>
                                        <p:cTn id="12" dur="500"/>
                                        <p:tgtEl>
                                          <p:spTgt spid="21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2" grpId="0"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34"/>
          <p:cNvPicPr preferRelativeResize="0"/>
          <p:nvPr/>
        </p:nvPicPr>
        <p:blipFill>
          <a:blip r:embed="rId3">
            <a:alphaModFix/>
          </a:blip>
          <a:stretch>
            <a:fillRect/>
          </a:stretch>
        </p:blipFill>
        <p:spPr>
          <a:xfrm>
            <a:off x="7035372" y="4392976"/>
            <a:ext cx="416325" cy="610675"/>
          </a:xfrm>
          <a:prstGeom prst="rect">
            <a:avLst/>
          </a:prstGeom>
          <a:noFill/>
          <a:ln>
            <a:noFill/>
          </a:ln>
        </p:spPr>
      </p:pic>
      <p:sp>
        <p:nvSpPr>
          <p:cNvPr id="213" name="Google Shape;213;p34"/>
          <p:cNvSpPr txBox="1">
            <a:spLocks noGrp="1"/>
          </p:cNvSpPr>
          <p:nvPr>
            <p:ph type="title"/>
          </p:nvPr>
        </p:nvSpPr>
        <p:spPr>
          <a:xfrm>
            <a:off x="717418" y="966646"/>
            <a:ext cx="5808275" cy="610675"/>
          </a:xfrm>
          <a:prstGeom prst="rect">
            <a:avLst/>
          </a:prstGeom>
        </p:spPr>
        <p:txBody>
          <a:bodyPr spcFirstLastPara="1" wrap="square" lIns="91425" tIns="91425" rIns="91425" bIns="91425" anchor="t" anchorCtr="0">
            <a:noAutofit/>
          </a:bodyPr>
          <a:lstStyle/>
          <a:p>
            <a:r>
              <a:rPr lang="en-US" dirty="0" err="1"/>
              <a:t>Interpesonal</a:t>
            </a:r>
            <a:r>
              <a:rPr lang="en-US" dirty="0"/>
              <a:t> Skills</a:t>
            </a:r>
          </a:p>
        </p:txBody>
      </p:sp>
      <p:pic>
        <p:nvPicPr>
          <p:cNvPr id="215" name="Google Shape;215;p34"/>
          <p:cNvPicPr preferRelativeResize="0"/>
          <p:nvPr/>
        </p:nvPicPr>
        <p:blipFill rotWithShape="1">
          <a:blip r:embed="rId4">
            <a:alphaModFix/>
          </a:blip>
          <a:srcRect l="9" r="9"/>
          <a:stretch/>
        </p:blipFill>
        <p:spPr>
          <a:xfrm>
            <a:off x="7602129" y="2890738"/>
            <a:ext cx="1975524" cy="2100547"/>
          </a:xfrm>
          <a:prstGeom prst="rect">
            <a:avLst/>
          </a:prstGeom>
          <a:noFill/>
          <a:ln>
            <a:noFill/>
          </a:ln>
        </p:spPr>
      </p:pic>
      <p:pic>
        <p:nvPicPr>
          <p:cNvPr id="216" name="Google Shape;216;p34"/>
          <p:cNvPicPr preferRelativeResize="0"/>
          <p:nvPr/>
        </p:nvPicPr>
        <p:blipFill>
          <a:blip r:embed="rId5">
            <a:alphaModFix/>
          </a:blip>
          <a:stretch>
            <a:fillRect/>
          </a:stretch>
        </p:blipFill>
        <p:spPr>
          <a:xfrm>
            <a:off x="256913" y="257950"/>
            <a:ext cx="711124" cy="543948"/>
          </a:xfrm>
          <a:prstGeom prst="rect">
            <a:avLst/>
          </a:prstGeom>
          <a:noFill/>
          <a:ln>
            <a:noFill/>
          </a:ln>
        </p:spPr>
      </p:pic>
      <p:pic>
        <p:nvPicPr>
          <p:cNvPr id="4" name="Picture 3">
            <a:extLst>
              <a:ext uri="{FF2B5EF4-FFF2-40B4-BE49-F238E27FC236}">
                <a16:creationId xmlns:a16="http://schemas.microsoft.com/office/drawing/2014/main" xmlns="" id="{961C3639-DA9B-438B-B7EC-1198DF47B40D}"/>
              </a:ext>
            </a:extLst>
          </p:cNvPr>
          <p:cNvPicPr>
            <a:picLocks noChangeAspect="1"/>
          </p:cNvPicPr>
          <p:nvPr/>
        </p:nvPicPr>
        <p:blipFill>
          <a:blip r:embed="rId6"/>
          <a:stretch>
            <a:fillRect/>
          </a:stretch>
        </p:blipFill>
        <p:spPr>
          <a:xfrm>
            <a:off x="524538" y="0"/>
            <a:ext cx="8094923" cy="5143500"/>
          </a:xfrm>
          <a:prstGeom prst="rect">
            <a:avLst/>
          </a:prstGeom>
        </p:spPr>
      </p:pic>
    </p:spTree>
    <p:extLst>
      <p:ext uri="{BB962C8B-B14F-4D97-AF65-F5344CB8AC3E}">
        <p14:creationId xmlns:p14="http://schemas.microsoft.com/office/powerpoint/2010/main" val="56473212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34"/>
          <p:cNvPicPr preferRelativeResize="0"/>
          <p:nvPr/>
        </p:nvPicPr>
        <p:blipFill>
          <a:blip r:embed="rId3">
            <a:alphaModFix/>
          </a:blip>
          <a:stretch>
            <a:fillRect/>
          </a:stretch>
        </p:blipFill>
        <p:spPr>
          <a:xfrm>
            <a:off x="7035372" y="4392976"/>
            <a:ext cx="416325" cy="610675"/>
          </a:xfrm>
          <a:prstGeom prst="rect">
            <a:avLst/>
          </a:prstGeom>
          <a:noFill/>
          <a:ln>
            <a:noFill/>
          </a:ln>
        </p:spPr>
      </p:pic>
      <p:sp>
        <p:nvSpPr>
          <p:cNvPr id="3" name="Text Placeholder 2">
            <a:extLst>
              <a:ext uri="{FF2B5EF4-FFF2-40B4-BE49-F238E27FC236}">
                <a16:creationId xmlns:a16="http://schemas.microsoft.com/office/drawing/2014/main" xmlns="" id="{FADF1059-5F25-4C89-A949-44D2DFA09EF0}"/>
              </a:ext>
            </a:extLst>
          </p:cNvPr>
          <p:cNvSpPr>
            <a:spLocks noGrp="1"/>
          </p:cNvSpPr>
          <p:nvPr>
            <p:ph type="body" idx="1"/>
          </p:nvPr>
        </p:nvSpPr>
        <p:spPr/>
        <p:txBody>
          <a:bodyPr/>
          <a:lstStyle/>
          <a:p>
            <a:endParaRPr lang="en-US"/>
          </a:p>
        </p:txBody>
      </p:sp>
      <p:sp>
        <p:nvSpPr>
          <p:cNvPr id="213" name="Google Shape;213;p34"/>
          <p:cNvSpPr txBox="1">
            <a:spLocks noGrp="1"/>
          </p:cNvSpPr>
          <p:nvPr>
            <p:ph type="title"/>
          </p:nvPr>
        </p:nvSpPr>
        <p:spPr>
          <a:xfrm>
            <a:off x="1195399" y="257950"/>
            <a:ext cx="7579723" cy="610675"/>
          </a:xfrm>
          <a:prstGeom prst="rect">
            <a:avLst/>
          </a:prstGeom>
        </p:spPr>
        <p:txBody>
          <a:bodyPr spcFirstLastPara="1" wrap="square" lIns="91425" tIns="91425" rIns="91425" bIns="91425" anchor="t" anchorCtr="0">
            <a:noAutofit/>
          </a:bodyPr>
          <a:lstStyle/>
          <a:p>
            <a:r>
              <a:rPr lang="en-US" dirty="0"/>
              <a:t>A sample project charter for an IVS system.</a:t>
            </a:r>
          </a:p>
        </p:txBody>
      </p:sp>
      <p:pic>
        <p:nvPicPr>
          <p:cNvPr id="215" name="Google Shape;215;p34"/>
          <p:cNvPicPr preferRelativeResize="0"/>
          <p:nvPr/>
        </p:nvPicPr>
        <p:blipFill rotWithShape="1">
          <a:blip r:embed="rId4">
            <a:alphaModFix/>
          </a:blip>
          <a:srcRect l="9" r="9"/>
          <a:stretch/>
        </p:blipFill>
        <p:spPr>
          <a:xfrm>
            <a:off x="7602129" y="2890738"/>
            <a:ext cx="1975524" cy="2100547"/>
          </a:xfrm>
          <a:prstGeom prst="rect">
            <a:avLst/>
          </a:prstGeom>
          <a:noFill/>
          <a:ln>
            <a:noFill/>
          </a:ln>
        </p:spPr>
      </p:pic>
      <p:pic>
        <p:nvPicPr>
          <p:cNvPr id="216" name="Google Shape;216;p34"/>
          <p:cNvPicPr preferRelativeResize="0"/>
          <p:nvPr/>
        </p:nvPicPr>
        <p:blipFill>
          <a:blip r:embed="rId5">
            <a:alphaModFix/>
          </a:blip>
          <a:stretch>
            <a:fillRect/>
          </a:stretch>
        </p:blipFill>
        <p:spPr>
          <a:xfrm>
            <a:off x="256913" y="257950"/>
            <a:ext cx="711124" cy="543948"/>
          </a:xfrm>
          <a:prstGeom prst="rect">
            <a:avLst/>
          </a:prstGeom>
          <a:noFill/>
          <a:ln>
            <a:noFill/>
          </a:ln>
        </p:spPr>
      </p:pic>
      <p:pic>
        <p:nvPicPr>
          <p:cNvPr id="1026" name="Picture 2" descr="Project charter example">
            <a:extLst>
              <a:ext uri="{FF2B5EF4-FFF2-40B4-BE49-F238E27FC236}">
                <a16:creationId xmlns:a16="http://schemas.microsoft.com/office/drawing/2014/main" xmlns="" id="{ACFE60BC-FA37-47F6-A92F-D7CC0CCCBC7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47363"/>
          <a:stretch/>
        </p:blipFill>
        <p:spPr bwMode="auto">
          <a:xfrm>
            <a:off x="4954650" y="980342"/>
            <a:ext cx="4086031" cy="308614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Project charter example">
            <a:extLst>
              <a:ext uri="{FF2B5EF4-FFF2-40B4-BE49-F238E27FC236}">
                <a16:creationId xmlns:a16="http://schemas.microsoft.com/office/drawing/2014/main" xmlns="" id="{E1FFC7B7-A91B-4A5D-B7D6-68BD2B926A5F}"/>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b="52823"/>
          <a:stretch/>
        </p:blipFill>
        <p:spPr bwMode="auto">
          <a:xfrm>
            <a:off x="103319" y="981649"/>
            <a:ext cx="4560843" cy="30874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1191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26"/>
                                        </p:tgtEl>
                                        <p:attrNameLst>
                                          <p:attrName>style.visibility</p:attrName>
                                        </p:attrNameLst>
                                      </p:cBhvr>
                                      <p:to>
                                        <p:strVal val="visible"/>
                                      </p:to>
                                    </p:set>
                                    <p:animEffect transition="in" filter="fade">
                                      <p:cBhvr>
                                        <p:cTn id="12"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34"/>
          <p:cNvPicPr preferRelativeResize="0"/>
          <p:nvPr/>
        </p:nvPicPr>
        <p:blipFill>
          <a:blip r:embed="rId3">
            <a:alphaModFix/>
          </a:blip>
          <a:stretch>
            <a:fillRect/>
          </a:stretch>
        </p:blipFill>
        <p:spPr>
          <a:xfrm>
            <a:off x="7035372" y="4392976"/>
            <a:ext cx="416325" cy="610675"/>
          </a:xfrm>
          <a:prstGeom prst="rect">
            <a:avLst/>
          </a:prstGeom>
          <a:noFill/>
          <a:ln>
            <a:noFill/>
          </a:ln>
        </p:spPr>
      </p:pic>
      <p:sp>
        <p:nvSpPr>
          <p:cNvPr id="213" name="Google Shape;213;p34"/>
          <p:cNvSpPr txBox="1">
            <a:spLocks noGrp="1"/>
          </p:cNvSpPr>
          <p:nvPr>
            <p:ph type="title"/>
          </p:nvPr>
        </p:nvSpPr>
        <p:spPr>
          <a:xfrm>
            <a:off x="494013" y="1435615"/>
            <a:ext cx="2077737" cy="2762312"/>
          </a:xfrm>
          <a:prstGeom prst="rect">
            <a:avLst/>
          </a:prstGeom>
        </p:spPr>
        <p:txBody>
          <a:bodyPr spcFirstLastPara="1" wrap="square" lIns="91425" tIns="91425" rIns="91425" bIns="91425" anchor="t" anchorCtr="0">
            <a:noAutofit/>
          </a:bodyPr>
          <a:lstStyle/>
          <a:p>
            <a:r>
              <a:rPr lang="en-US" dirty="0"/>
              <a:t>Example of a project charter for a computer sales campaign.</a:t>
            </a:r>
          </a:p>
        </p:txBody>
      </p:sp>
      <p:pic>
        <p:nvPicPr>
          <p:cNvPr id="215" name="Google Shape;215;p34"/>
          <p:cNvPicPr preferRelativeResize="0"/>
          <p:nvPr/>
        </p:nvPicPr>
        <p:blipFill rotWithShape="1">
          <a:blip r:embed="rId4">
            <a:alphaModFix/>
          </a:blip>
          <a:srcRect l="9" r="9"/>
          <a:stretch/>
        </p:blipFill>
        <p:spPr>
          <a:xfrm>
            <a:off x="7602129" y="2890738"/>
            <a:ext cx="1975524" cy="2100547"/>
          </a:xfrm>
          <a:prstGeom prst="rect">
            <a:avLst/>
          </a:prstGeom>
          <a:noFill/>
          <a:ln>
            <a:noFill/>
          </a:ln>
        </p:spPr>
      </p:pic>
      <p:pic>
        <p:nvPicPr>
          <p:cNvPr id="216" name="Google Shape;216;p34"/>
          <p:cNvPicPr preferRelativeResize="0"/>
          <p:nvPr/>
        </p:nvPicPr>
        <p:blipFill>
          <a:blip r:embed="rId5">
            <a:alphaModFix/>
          </a:blip>
          <a:stretch>
            <a:fillRect/>
          </a:stretch>
        </p:blipFill>
        <p:spPr>
          <a:xfrm>
            <a:off x="256913" y="257950"/>
            <a:ext cx="711124" cy="543948"/>
          </a:xfrm>
          <a:prstGeom prst="rect">
            <a:avLst/>
          </a:prstGeom>
          <a:noFill/>
          <a:ln>
            <a:noFill/>
          </a:ln>
        </p:spPr>
      </p:pic>
      <p:pic>
        <p:nvPicPr>
          <p:cNvPr id="2050" name="Picture 2" descr="Project charter for computer sales campaign example">
            <a:extLst>
              <a:ext uri="{FF2B5EF4-FFF2-40B4-BE49-F238E27FC236}">
                <a16:creationId xmlns:a16="http://schemas.microsoft.com/office/drawing/2014/main" xmlns="" id="{46F82CFF-B61C-45A3-BBE1-566D66424F6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94158" y="-3008"/>
            <a:ext cx="6344182" cy="51465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748063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34"/>
          <p:cNvPicPr preferRelativeResize="0"/>
          <p:nvPr/>
        </p:nvPicPr>
        <p:blipFill>
          <a:blip r:embed="rId3">
            <a:alphaModFix/>
          </a:blip>
          <a:stretch>
            <a:fillRect/>
          </a:stretch>
        </p:blipFill>
        <p:spPr>
          <a:xfrm>
            <a:off x="7035372" y="4392976"/>
            <a:ext cx="416325" cy="610675"/>
          </a:xfrm>
          <a:prstGeom prst="rect">
            <a:avLst/>
          </a:prstGeom>
          <a:noFill/>
          <a:ln>
            <a:noFill/>
          </a:ln>
        </p:spPr>
      </p:pic>
      <p:sp>
        <p:nvSpPr>
          <p:cNvPr id="213" name="Google Shape;213;p34"/>
          <p:cNvSpPr txBox="1">
            <a:spLocks noGrp="1"/>
          </p:cNvSpPr>
          <p:nvPr>
            <p:ph type="title"/>
          </p:nvPr>
        </p:nvSpPr>
        <p:spPr>
          <a:xfrm>
            <a:off x="368258" y="1585813"/>
            <a:ext cx="1756684" cy="3001773"/>
          </a:xfrm>
          <a:prstGeom prst="rect">
            <a:avLst/>
          </a:prstGeom>
        </p:spPr>
        <p:txBody>
          <a:bodyPr spcFirstLastPara="1" wrap="square" lIns="91425" tIns="91425" rIns="91425" bIns="91425" anchor="t" anchorCtr="0">
            <a:noAutofit/>
          </a:bodyPr>
          <a:lstStyle/>
          <a:p>
            <a:r>
              <a:rPr lang="en-US" dirty="0"/>
              <a:t>Example Fast food app project charter example.</a:t>
            </a:r>
          </a:p>
        </p:txBody>
      </p:sp>
      <p:pic>
        <p:nvPicPr>
          <p:cNvPr id="215" name="Google Shape;215;p34"/>
          <p:cNvPicPr preferRelativeResize="0"/>
          <p:nvPr/>
        </p:nvPicPr>
        <p:blipFill rotWithShape="1">
          <a:blip r:embed="rId4">
            <a:alphaModFix/>
          </a:blip>
          <a:srcRect l="9" r="9"/>
          <a:stretch/>
        </p:blipFill>
        <p:spPr>
          <a:xfrm>
            <a:off x="7602129" y="2890738"/>
            <a:ext cx="1975524" cy="2100547"/>
          </a:xfrm>
          <a:prstGeom prst="rect">
            <a:avLst/>
          </a:prstGeom>
          <a:noFill/>
          <a:ln>
            <a:noFill/>
          </a:ln>
        </p:spPr>
      </p:pic>
      <p:pic>
        <p:nvPicPr>
          <p:cNvPr id="216" name="Google Shape;216;p34"/>
          <p:cNvPicPr preferRelativeResize="0"/>
          <p:nvPr/>
        </p:nvPicPr>
        <p:blipFill>
          <a:blip r:embed="rId5">
            <a:alphaModFix/>
          </a:blip>
          <a:stretch>
            <a:fillRect/>
          </a:stretch>
        </p:blipFill>
        <p:spPr>
          <a:xfrm>
            <a:off x="256913" y="257950"/>
            <a:ext cx="711124" cy="543948"/>
          </a:xfrm>
          <a:prstGeom prst="rect">
            <a:avLst/>
          </a:prstGeom>
          <a:noFill/>
          <a:ln>
            <a:noFill/>
          </a:ln>
        </p:spPr>
      </p:pic>
      <p:pic>
        <p:nvPicPr>
          <p:cNvPr id="3074" name="Picture 2" descr="Fast food app project charter example">
            <a:extLst>
              <a:ext uri="{FF2B5EF4-FFF2-40B4-BE49-F238E27FC236}">
                <a16:creationId xmlns:a16="http://schemas.microsoft.com/office/drawing/2014/main" xmlns="" id="{D39F2E3D-F6F7-4FA7-9BC2-1B8B7A3E814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48345" y="0"/>
            <a:ext cx="685800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37605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34"/>
          <p:cNvPicPr preferRelativeResize="0"/>
          <p:nvPr/>
        </p:nvPicPr>
        <p:blipFill>
          <a:blip r:embed="rId3">
            <a:alphaModFix/>
          </a:blip>
          <a:stretch>
            <a:fillRect/>
          </a:stretch>
        </p:blipFill>
        <p:spPr>
          <a:xfrm>
            <a:off x="7035372" y="4392976"/>
            <a:ext cx="416325" cy="610675"/>
          </a:xfrm>
          <a:prstGeom prst="rect">
            <a:avLst/>
          </a:prstGeom>
          <a:noFill/>
          <a:ln>
            <a:noFill/>
          </a:ln>
        </p:spPr>
      </p:pic>
      <p:sp>
        <p:nvSpPr>
          <p:cNvPr id="3" name="Text Placeholder 2">
            <a:extLst>
              <a:ext uri="{FF2B5EF4-FFF2-40B4-BE49-F238E27FC236}">
                <a16:creationId xmlns:a16="http://schemas.microsoft.com/office/drawing/2014/main" xmlns="" id="{3DD862E7-62F2-4358-991F-4F8CF39B9F21}"/>
              </a:ext>
            </a:extLst>
          </p:cNvPr>
          <p:cNvSpPr>
            <a:spLocks noGrp="1"/>
          </p:cNvSpPr>
          <p:nvPr>
            <p:ph type="body" idx="1"/>
          </p:nvPr>
        </p:nvSpPr>
        <p:spPr/>
        <p:txBody>
          <a:bodyPr/>
          <a:lstStyle/>
          <a:p>
            <a:endParaRPr lang="en-US"/>
          </a:p>
        </p:txBody>
      </p:sp>
      <p:sp>
        <p:nvSpPr>
          <p:cNvPr id="213" name="Google Shape;213;p34"/>
          <p:cNvSpPr txBox="1">
            <a:spLocks noGrp="1"/>
          </p:cNvSpPr>
          <p:nvPr>
            <p:ph type="title"/>
          </p:nvPr>
        </p:nvSpPr>
        <p:spPr>
          <a:xfrm>
            <a:off x="1190230" y="224586"/>
            <a:ext cx="7017067" cy="610675"/>
          </a:xfrm>
          <a:prstGeom prst="rect">
            <a:avLst/>
          </a:prstGeom>
        </p:spPr>
        <p:txBody>
          <a:bodyPr spcFirstLastPara="1" wrap="square" lIns="91425" tIns="91425" rIns="91425" bIns="91425" anchor="t" anchorCtr="0">
            <a:noAutofit/>
          </a:bodyPr>
          <a:lstStyle/>
          <a:p>
            <a:r>
              <a:rPr lang="en-US" b="1" dirty="0" err="1"/>
              <a:t>Latar</a:t>
            </a:r>
            <a:r>
              <a:rPr lang="en-US" b="1" dirty="0"/>
              <a:t> </a:t>
            </a:r>
            <a:r>
              <a:rPr lang="en-US" b="1" dirty="0" err="1"/>
              <a:t>Belakang</a:t>
            </a:r>
            <a:r>
              <a:rPr lang="en-US" b="1" dirty="0"/>
              <a:t> </a:t>
            </a:r>
            <a:r>
              <a:rPr lang="en-US" b="1" dirty="0" err="1"/>
              <a:t>Mempelajari</a:t>
            </a:r>
            <a:r>
              <a:rPr lang="en-US" b="1" dirty="0"/>
              <a:t> </a:t>
            </a:r>
            <a:r>
              <a:rPr lang="en-US" b="1" dirty="0" err="1"/>
              <a:t>Manajemen</a:t>
            </a:r>
            <a:r>
              <a:rPr lang="en-US" b="1" dirty="0"/>
              <a:t> </a:t>
            </a:r>
            <a:r>
              <a:rPr lang="en-US" b="1" dirty="0" err="1"/>
              <a:t>Proyek</a:t>
            </a:r>
            <a:r>
              <a:rPr lang="en-US" dirty="0"/>
              <a:t/>
            </a:r>
            <a:br>
              <a:rPr lang="en-US" dirty="0"/>
            </a:br>
            <a:endParaRPr sz="2800" dirty="0"/>
          </a:p>
        </p:txBody>
      </p:sp>
      <p:pic>
        <p:nvPicPr>
          <p:cNvPr id="215" name="Google Shape;215;p34"/>
          <p:cNvPicPr preferRelativeResize="0"/>
          <p:nvPr/>
        </p:nvPicPr>
        <p:blipFill rotWithShape="1">
          <a:blip r:embed="rId4">
            <a:alphaModFix/>
          </a:blip>
          <a:srcRect l="9" r="9"/>
          <a:stretch/>
        </p:blipFill>
        <p:spPr>
          <a:xfrm>
            <a:off x="7602129" y="2890738"/>
            <a:ext cx="1975524" cy="2100547"/>
          </a:xfrm>
          <a:prstGeom prst="rect">
            <a:avLst/>
          </a:prstGeom>
          <a:noFill/>
          <a:ln>
            <a:noFill/>
          </a:ln>
        </p:spPr>
      </p:pic>
      <p:pic>
        <p:nvPicPr>
          <p:cNvPr id="216" name="Google Shape;216;p34"/>
          <p:cNvPicPr preferRelativeResize="0"/>
          <p:nvPr/>
        </p:nvPicPr>
        <p:blipFill>
          <a:blip r:embed="rId5">
            <a:alphaModFix/>
          </a:blip>
          <a:stretch>
            <a:fillRect/>
          </a:stretch>
        </p:blipFill>
        <p:spPr>
          <a:xfrm>
            <a:off x="256913" y="257950"/>
            <a:ext cx="711124" cy="543948"/>
          </a:xfrm>
          <a:prstGeom prst="rect">
            <a:avLst/>
          </a:prstGeom>
          <a:noFill/>
          <a:ln>
            <a:noFill/>
          </a:ln>
        </p:spPr>
      </p:pic>
      <p:pic>
        <p:nvPicPr>
          <p:cNvPr id="4" name="Picture 3">
            <a:extLst>
              <a:ext uri="{FF2B5EF4-FFF2-40B4-BE49-F238E27FC236}">
                <a16:creationId xmlns:a16="http://schemas.microsoft.com/office/drawing/2014/main" xmlns="" id="{5DCAC607-B444-4F28-8D19-C771AD2B33BF}"/>
              </a:ext>
            </a:extLst>
          </p:cNvPr>
          <p:cNvPicPr>
            <a:picLocks noChangeAspect="1"/>
          </p:cNvPicPr>
          <p:nvPr/>
        </p:nvPicPr>
        <p:blipFill>
          <a:blip r:embed="rId6"/>
          <a:stretch>
            <a:fillRect/>
          </a:stretch>
        </p:blipFill>
        <p:spPr>
          <a:xfrm>
            <a:off x="766483" y="1230430"/>
            <a:ext cx="7017067" cy="3320616"/>
          </a:xfrm>
          <a:prstGeom prst="rect">
            <a:avLst/>
          </a:prstGeom>
        </p:spPr>
      </p:pic>
      <p:sp>
        <p:nvSpPr>
          <p:cNvPr id="5" name="Rectangle 4">
            <a:extLst>
              <a:ext uri="{FF2B5EF4-FFF2-40B4-BE49-F238E27FC236}">
                <a16:creationId xmlns:a16="http://schemas.microsoft.com/office/drawing/2014/main" xmlns="" id="{47EB359F-1E7D-4075-91CD-772BB9A9826A}"/>
              </a:ext>
            </a:extLst>
          </p:cNvPr>
          <p:cNvSpPr/>
          <p:nvPr/>
        </p:nvSpPr>
        <p:spPr>
          <a:xfrm>
            <a:off x="666764" y="4648105"/>
            <a:ext cx="2956259" cy="253916"/>
          </a:xfrm>
          <a:prstGeom prst="rect">
            <a:avLst/>
          </a:prstGeom>
        </p:spPr>
        <p:txBody>
          <a:bodyPr wrap="none">
            <a:spAutoFit/>
          </a:bodyPr>
          <a:lstStyle/>
          <a:p>
            <a:r>
              <a:rPr lang="en-US" sz="1050" dirty="0" err="1">
                <a:latin typeface="Tw Cen MT" panose="020B0602020104020603" pitchFamily="34" charset="0"/>
              </a:rPr>
              <a:t>Sumber</a:t>
            </a:r>
            <a:r>
              <a:rPr lang="en-US" sz="1050" dirty="0">
                <a:latin typeface="Tw Cen MT" panose="020B0602020104020603" pitchFamily="34" charset="0"/>
              </a:rPr>
              <a:t>: www.globalknowledge.com (20/11/2002)</a:t>
            </a:r>
            <a:endParaRPr lang="en-US" sz="1050" dirty="0"/>
          </a:p>
        </p:txBody>
      </p:sp>
    </p:spTree>
    <p:extLst>
      <p:ext uri="{BB962C8B-B14F-4D97-AF65-F5344CB8AC3E}">
        <p14:creationId xmlns:p14="http://schemas.microsoft.com/office/powerpoint/2010/main" val="236464513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6" name="Text Placeholder 5">
            <a:extLst>
              <a:ext uri="{FF2B5EF4-FFF2-40B4-BE49-F238E27FC236}">
                <a16:creationId xmlns:a16="http://schemas.microsoft.com/office/drawing/2014/main" xmlns="" id="{73B4D181-5586-44FF-97E1-3CEDB0F5D5BF}"/>
              </a:ext>
            </a:extLst>
          </p:cNvPr>
          <p:cNvSpPr>
            <a:spLocks noGrp="1"/>
          </p:cNvSpPr>
          <p:nvPr>
            <p:ph type="body" idx="1"/>
          </p:nvPr>
        </p:nvSpPr>
        <p:spPr/>
        <p:txBody>
          <a:bodyPr/>
          <a:lstStyle/>
          <a:p>
            <a:endParaRPr lang="en-US"/>
          </a:p>
        </p:txBody>
      </p:sp>
      <p:sp>
        <p:nvSpPr>
          <p:cNvPr id="8" name="Title 7">
            <a:extLst>
              <a:ext uri="{FF2B5EF4-FFF2-40B4-BE49-F238E27FC236}">
                <a16:creationId xmlns:a16="http://schemas.microsoft.com/office/drawing/2014/main" xmlns="" id="{AE4C6D3D-CDCF-4682-B759-A94E926186DA}"/>
              </a:ext>
            </a:extLst>
          </p:cNvPr>
          <p:cNvSpPr>
            <a:spLocks noGrp="1"/>
          </p:cNvSpPr>
          <p:nvPr>
            <p:ph type="title"/>
          </p:nvPr>
        </p:nvSpPr>
        <p:spPr>
          <a:xfrm>
            <a:off x="171895" y="177700"/>
            <a:ext cx="8109659" cy="896700"/>
          </a:xfrm>
        </p:spPr>
        <p:txBody>
          <a:bodyPr/>
          <a:lstStyle/>
          <a:p>
            <a:r>
              <a:rPr lang="en-US" dirty="0"/>
              <a:t>Activity on Arrow (AOA) network Diagram</a:t>
            </a:r>
          </a:p>
        </p:txBody>
      </p:sp>
      <p:pic>
        <p:nvPicPr>
          <p:cNvPr id="10" name="Picture 9">
            <a:extLst>
              <a:ext uri="{FF2B5EF4-FFF2-40B4-BE49-F238E27FC236}">
                <a16:creationId xmlns:a16="http://schemas.microsoft.com/office/drawing/2014/main" xmlns="" id="{34C817EA-7FD1-42C7-A387-F2C0815B58D6}"/>
              </a:ext>
            </a:extLst>
          </p:cNvPr>
          <p:cNvPicPr>
            <a:picLocks noChangeAspect="1"/>
          </p:cNvPicPr>
          <p:nvPr/>
        </p:nvPicPr>
        <p:blipFill>
          <a:blip r:embed="rId3"/>
          <a:stretch>
            <a:fillRect/>
          </a:stretch>
        </p:blipFill>
        <p:spPr>
          <a:xfrm>
            <a:off x="20780" y="626050"/>
            <a:ext cx="9144000" cy="4452618"/>
          </a:xfrm>
          <a:prstGeom prst="rect">
            <a:avLst/>
          </a:prstGeom>
        </p:spPr>
      </p:pic>
    </p:spTree>
    <p:extLst>
      <p:ext uri="{BB962C8B-B14F-4D97-AF65-F5344CB8AC3E}">
        <p14:creationId xmlns:p14="http://schemas.microsoft.com/office/powerpoint/2010/main" val="263724428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6" name="Text Placeholder 5">
            <a:extLst>
              <a:ext uri="{FF2B5EF4-FFF2-40B4-BE49-F238E27FC236}">
                <a16:creationId xmlns:a16="http://schemas.microsoft.com/office/drawing/2014/main" xmlns="" id="{73B4D181-5586-44FF-97E1-3CEDB0F5D5BF}"/>
              </a:ext>
            </a:extLst>
          </p:cNvPr>
          <p:cNvSpPr>
            <a:spLocks noGrp="1"/>
          </p:cNvSpPr>
          <p:nvPr>
            <p:ph type="body" idx="1"/>
          </p:nvPr>
        </p:nvSpPr>
        <p:spPr/>
        <p:txBody>
          <a:bodyPr/>
          <a:lstStyle/>
          <a:p>
            <a:endParaRPr lang="en-US"/>
          </a:p>
        </p:txBody>
      </p:sp>
      <p:sp>
        <p:nvSpPr>
          <p:cNvPr id="8" name="Title 7">
            <a:extLst>
              <a:ext uri="{FF2B5EF4-FFF2-40B4-BE49-F238E27FC236}">
                <a16:creationId xmlns:a16="http://schemas.microsoft.com/office/drawing/2014/main" xmlns="" id="{AE4C6D3D-CDCF-4682-B759-A94E926186DA}"/>
              </a:ext>
            </a:extLst>
          </p:cNvPr>
          <p:cNvSpPr>
            <a:spLocks noGrp="1"/>
          </p:cNvSpPr>
          <p:nvPr>
            <p:ph type="title"/>
          </p:nvPr>
        </p:nvSpPr>
        <p:spPr>
          <a:xfrm>
            <a:off x="171896" y="177700"/>
            <a:ext cx="3258600" cy="896700"/>
          </a:xfrm>
        </p:spPr>
        <p:txBody>
          <a:bodyPr/>
          <a:lstStyle/>
          <a:p>
            <a:r>
              <a:rPr lang="id-ID" dirty="0"/>
              <a:t>Network Diagram</a:t>
            </a:r>
            <a:endParaRPr lang="en-US" dirty="0"/>
          </a:p>
        </p:txBody>
      </p:sp>
      <p:pic>
        <p:nvPicPr>
          <p:cNvPr id="2" name="Picture 1">
            <a:extLst>
              <a:ext uri="{FF2B5EF4-FFF2-40B4-BE49-F238E27FC236}">
                <a16:creationId xmlns:a16="http://schemas.microsoft.com/office/drawing/2014/main" xmlns="" id="{588D8AE7-446A-4890-8098-6CC6FF549C5E}"/>
              </a:ext>
            </a:extLst>
          </p:cNvPr>
          <p:cNvPicPr>
            <a:picLocks noChangeAspect="1"/>
          </p:cNvPicPr>
          <p:nvPr/>
        </p:nvPicPr>
        <p:blipFill>
          <a:blip r:embed="rId3"/>
          <a:stretch>
            <a:fillRect/>
          </a:stretch>
        </p:blipFill>
        <p:spPr>
          <a:xfrm>
            <a:off x="0" y="52299"/>
            <a:ext cx="9144000" cy="5038902"/>
          </a:xfrm>
          <a:prstGeom prst="rect">
            <a:avLst/>
          </a:prstGeom>
        </p:spPr>
      </p:pic>
    </p:spTree>
    <p:extLst>
      <p:ext uri="{BB962C8B-B14F-4D97-AF65-F5344CB8AC3E}">
        <p14:creationId xmlns:p14="http://schemas.microsoft.com/office/powerpoint/2010/main" val="171915469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6" name="Text Placeholder 5">
            <a:extLst>
              <a:ext uri="{FF2B5EF4-FFF2-40B4-BE49-F238E27FC236}">
                <a16:creationId xmlns:a16="http://schemas.microsoft.com/office/drawing/2014/main" xmlns="" id="{73B4D181-5586-44FF-97E1-3CEDB0F5D5BF}"/>
              </a:ext>
            </a:extLst>
          </p:cNvPr>
          <p:cNvSpPr>
            <a:spLocks noGrp="1"/>
          </p:cNvSpPr>
          <p:nvPr>
            <p:ph type="body" idx="1"/>
          </p:nvPr>
        </p:nvSpPr>
        <p:spPr/>
        <p:txBody>
          <a:bodyPr/>
          <a:lstStyle/>
          <a:p>
            <a:endParaRPr lang="en-US"/>
          </a:p>
        </p:txBody>
      </p:sp>
      <p:sp>
        <p:nvSpPr>
          <p:cNvPr id="8" name="Title 7">
            <a:extLst>
              <a:ext uri="{FF2B5EF4-FFF2-40B4-BE49-F238E27FC236}">
                <a16:creationId xmlns:a16="http://schemas.microsoft.com/office/drawing/2014/main" xmlns="" id="{AE4C6D3D-CDCF-4682-B759-A94E926186DA}"/>
              </a:ext>
            </a:extLst>
          </p:cNvPr>
          <p:cNvSpPr>
            <a:spLocks noGrp="1"/>
          </p:cNvSpPr>
          <p:nvPr>
            <p:ph type="title"/>
          </p:nvPr>
        </p:nvSpPr>
        <p:spPr>
          <a:xfrm>
            <a:off x="171896" y="177700"/>
            <a:ext cx="3258600" cy="896700"/>
          </a:xfrm>
        </p:spPr>
        <p:txBody>
          <a:bodyPr/>
          <a:lstStyle/>
          <a:p>
            <a:r>
              <a:rPr lang="id-ID" dirty="0" err="1"/>
              <a:t>Task</a:t>
            </a:r>
            <a:r>
              <a:rPr lang="id-ID" dirty="0"/>
              <a:t> </a:t>
            </a:r>
            <a:r>
              <a:rPr lang="id-ID" dirty="0" err="1"/>
              <a:t>Dependecies</a:t>
            </a:r>
            <a:endParaRPr lang="en-US" dirty="0"/>
          </a:p>
        </p:txBody>
      </p:sp>
      <p:pic>
        <p:nvPicPr>
          <p:cNvPr id="3" name="Picture 2">
            <a:extLst>
              <a:ext uri="{FF2B5EF4-FFF2-40B4-BE49-F238E27FC236}">
                <a16:creationId xmlns:a16="http://schemas.microsoft.com/office/drawing/2014/main" xmlns="" id="{69BA70D5-D487-46EB-A1B8-0972C5FA0258}"/>
              </a:ext>
            </a:extLst>
          </p:cNvPr>
          <p:cNvPicPr>
            <a:picLocks noChangeAspect="1"/>
          </p:cNvPicPr>
          <p:nvPr/>
        </p:nvPicPr>
        <p:blipFill>
          <a:blip r:embed="rId3"/>
          <a:stretch>
            <a:fillRect/>
          </a:stretch>
        </p:blipFill>
        <p:spPr>
          <a:xfrm>
            <a:off x="0" y="935542"/>
            <a:ext cx="9144000" cy="3272415"/>
          </a:xfrm>
          <a:prstGeom prst="rect">
            <a:avLst/>
          </a:prstGeom>
        </p:spPr>
      </p:pic>
    </p:spTree>
    <p:extLst>
      <p:ext uri="{BB962C8B-B14F-4D97-AF65-F5344CB8AC3E}">
        <p14:creationId xmlns:p14="http://schemas.microsoft.com/office/powerpoint/2010/main" val="31221474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6" name="Text Placeholder 5">
            <a:extLst>
              <a:ext uri="{FF2B5EF4-FFF2-40B4-BE49-F238E27FC236}">
                <a16:creationId xmlns:a16="http://schemas.microsoft.com/office/drawing/2014/main" xmlns="" id="{73B4D181-5586-44FF-97E1-3CEDB0F5D5BF}"/>
              </a:ext>
            </a:extLst>
          </p:cNvPr>
          <p:cNvSpPr>
            <a:spLocks noGrp="1"/>
          </p:cNvSpPr>
          <p:nvPr>
            <p:ph type="body" idx="1"/>
          </p:nvPr>
        </p:nvSpPr>
        <p:spPr/>
        <p:txBody>
          <a:bodyPr/>
          <a:lstStyle/>
          <a:p>
            <a:endParaRPr lang="en-US"/>
          </a:p>
        </p:txBody>
      </p:sp>
      <p:sp>
        <p:nvSpPr>
          <p:cNvPr id="8" name="Title 7">
            <a:extLst>
              <a:ext uri="{FF2B5EF4-FFF2-40B4-BE49-F238E27FC236}">
                <a16:creationId xmlns:a16="http://schemas.microsoft.com/office/drawing/2014/main" xmlns="" id="{AE4C6D3D-CDCF-4682-B759-A94E926186DA}"/>
              </a:ext>
            </a:extLst>
          </p:cNvPr>
          <p:cNvSpPr>
            <a:spLocks noGrp="1"/>
          </p:cNvSpPr>
          <p:nvPr>
            <p:ph type="title"/>
          </p:nvPr>
        </p:nvSpPr>
        <p:spPr>
          <a:xfrm>
            <a:off x="291392" y="69903"/>
            <a:ext cx="3258600" cy="896700"/>
          </a:xfrm>
        </p:spPr>
        <p:txBody>
          <a:bodyPr/>
          <a:lstStyle/>
          <a:p>
            <a:r>
              <a:rPr lang="id-ID" dirty="0" err="1"/>
              <a:t>Critical</a:t>
            </a:r>
            <a:r>
              <a:rPr lang="id-ID" dirty="0"/>
              <a:t> </a:t>
            </a:r>
            <a:r>
              <a:rPr lang="id-ID" dirty="0" err="1"/>
              <a:t>Path</a:t>
            </a:r>
            <a:endParaRPr lang="en-US" dirty="0"/>
          </a:p>
        </p:txBody>
      </p:sp>
      <p:pic>
        <p:nvPicPr>
          <p:cNvPr id="9" name="Picture 8">
            <a:extLst>
              <a:ext uri="{FF2B5EF4-FFF2-40B4-BE49-F238E27FC236}">
                <a16:creationId xmlns:a16="http://schemas.microsoft.com/office/drawing/2014/main" xmlns="" id="{104AAFBA-E619-4979-B298-FA7559B67ADE}"/>
              </a:ext>
            </a:extLst>
          </p:cNvPr>
          <p:cNvPicPr>
            <a:picLocks noChangeAspect="1"/>
          </p:cNvPicPr>
          <p:nvPr/>
        </p:nvPicPr>
        <p:blipFill>
          <a:blip r:embed="rId3"/>
          <a:stretch>
            <a:fillRect/>
          </a:stretch>
        </p:blipFill>
        <p:spPr>
          <a:xfrm>
            <a:off x="1065514" y="537837"/>
            <a:ext cx="6810794" cy="4535760"/>
          </a:xfrm>
          <a:prstGeom prst="rect">
            <a:avLst/>
          </a:prstGeom>
        </p:spPr>
      </p:pic>
    </p:spTree>
    <p:extLst>
      <p:ext uri="{BB962C8B-B14F-4D97-AF65-F5344CB8AC3E}">
        <p14:creationId xmlns:p14="http://schemas.microsoft.com/office/powerpoint/2010/main" val="92800000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6" name="Text Placeholder 5">
            <a:extLst>
              <a:ext uri="{FF2B5EF4-FFF2-40B4-BE49-F238E27FC236}">
                <a16:creationId xmlns:a16="http://schemas.microsoft.com/office/drawing/2014/main" xmlns="" id="{73B4D181-5586-44FF-97E1-3CEDB0F5D5BF}"/>
              </a:ext>
            </a:extLst>
          </p:cNvPr>
          <p:cNvSpPr>
            <a:spLocks noGrp="1"/>
          </p:cNvSpPr>
          <p:nvPr>
            <p:ph type="body" idx="1"/>
          </p:nvPr>
        </p:nvSpPr>
        <p:spPr/>
        <p:txBody>
          <a:bodyPr/>
          <a:lstStyle/>
          <a:p>
            <a:endParaRPr lang="en-US"/>
          </a:p>
        </p:txBody>
      </p:sp>
      <p:sp>
        <p:nvSpPr>
          <p:cNvPr id="8" name="Title 7">
            <a:extLst>
              <a:ext uri="{FF2B5EF4-FFF2-40B4-BE49-F238E27FC236}">
                <a16:creationId xmlns:a16="http://schemas.microsoft.com/office/drawing/2014/main" xmlns="" id="{AE4C6D3D-CDCF-4682-B759-A94E926186DA}"/>
              </a:ext>
            </a:extLst>
          </p:cNvPr>
          <p:cNvSpPr>
            <a:spLocks noGrp="1"/>
          </p:cNvSpPr>
          <p:nvPr>
            <p:ph type="title"/>
          </p:nvPr>
        </p:nvSpPr>
        <p:spPr>
          <a:xfrm>
            <a:off x="291391" y="69903"/>
            <a:ext cx="8140831" cy="896700"/>
          </a:xfrm>
        </p:spPr>
        <p:txBody>
          <a:bodyPr/>
          <a:lstStyle/>
          <a:p>
            <a:r>
              <a:rPr lang="en-US" b="1" dirty="0"/>
              <a:t>Using Critical Path Analysis to Make Schedule Trade-Offs</a:t>
            </a:r>
            <a:endParaRPr lang="en-US" dirty="0"/>
          </a:p>
        </p:txBody>
      </p:sp>
      <p:pic>
        <p:nvPicPr>
          <p:cNvPr id="2" name="Picture 1">
            <a:extLst>
              <a:ext uri="{FF2B5EF4-FFF2-40B4-BE49-F238E27FC236}">
                <a16:creationId xmlns:a16="http://schemas.microsoft.com/office/drawing/2014/main" xmlns="" id="{D9489184-90DE-4EAD-9157-E3D22E6D2156}"/>
              </a:ext>
            </a:extLst>
          </p:cNvPr>
          <p:cNvPicPr>
            <a:picLocks noChangeAspect="1"/>
          </p:cNvPicPr>
          <p:nvPr/>
        </p:nvPicPr>
        <p:blipFill>
          <a:blip r:embed="rId3"/>
          <a:stretch>
            <a:fillRect/>
          </a:stretch>
        </p:blipFill>
        <p:spPr>
          <a:xfrm>
            <a:off x="2175608" y="590309"/>
            <a:ext cx="6811240" cy="4553191"/>
          </a:xfrm>
          <a:prstGeom prst="rect">
            <a:avLst/>
          </a:prstGeom>
        </p:spPr>
      </p:pic>
    </p:spTree>
    <p:extLst>
      <p:ext uri="{BB962C8B-B14F-4D97-AF65-F5344CB8AC3E}">
        <p14:creationId xmlns:p14="http://schemas.microsoft.com/office/powerpoint/2010/main" val="274588076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6" name="Text Placeholder 5">
            <a:extLst>
              <a:ext uri="{FF2B5EF4-FFF2-40B4-BE49-F238E27FC236}">
                <a16:creationId xmlns:a16="http://schemas.microsoft.com/office/drawing/2014/main" xmlns="" id="{73B4D181-5586-44FF-97E1-3CEDB0F5D5BF}"/>
              </a:ext>
            </a:extLst>
          </p:cNvPr>
          <p:cNvSpPr>
            <a:spLocks noGrp="1"/>
          </p:cNvSpPr>
          <p:nvPr>
            <p:ph type="body" idx="1"/>
          </p:nvPr>
        </p:nvSpPr>
        <p:spPr/>
        <p:txBody>
          <a:bodyPr/>
          <a:lstStyle/>
          <a:p>
            <a:endParaRPr lang="en-US"/>
          </a:p>
        </p:txBody>
      </p:sp>
      <p:sp>
        <p:nvSpPr>
          <p:cNvPr id="8" name="Title 7">
            <a:extLst>
              <a:ext uri="{FF2B5EF4-FFF2-40B4-BE49-F238E27FC236}">
                <a16:creationId xmlns:a16="http://schemas.microsoft.com/office/drawing/2014/main" xmlns="" id="{AE4C6D3D-CDCF-4682-B759-A94E926186DA}"/>
              </a:ext>
            </a:extLst>
          </p:cNvPr>
          <p:cNvSpPr>
            <a:spLocks noGrp="1"/>
          </p:cNvSpPr>
          <p:nvPr>
            <p:ph type="title"/>
          </p:nvPr>
        </p:nvSpPr>
        <p:spPr>
          <a:xfrm>
            <a:off x="291391" y="69903"/>
            <a:ext cx="8140831" cy="896700"/>
          </a:xfrm>
        </p:spPr>
        <p:txBody>
          <a:bodyPr/>
          <a:lstStyle/>
          <a:p>
            <a:r>
              <a:rPr lang="id-ID" b="1" dirty="0" err="1"/>
              <a:t>Free</a:t>
            </a:r>
            <a:r>
              <a:rPr lang="id-ID" b="1" dirty="0"/>
              <a:t> </a:t>
            </a:r>
            <a:r>
              <a:rPr lang="id-ID" b="1" dirty="0" err="1"/>
              <a:t>and</a:t>
            </a:r>
            <a:r>
              <a:rPr lang="id-ID" b="1" dirty="0"/>
              <a:t> total </a:t>
            </a:r>
            <a:r>
              <a:rPr lang="id-ID" b="1" dirty="0" err="1"/>
              <a:t>float</a:t>
            </a:r>
            <a:r>
              <a:rPr lang="id-ID" b="1" dirty="0"/>
              <a:t> </a:t>
            </a:r>
            <a:r>
              <a:rPr lang="id-ID" b="1" dirty="0" err="1"/>
              <a:t>or</a:t>
            </a:r>
            <a:r>
              <a:rPr lang="id-ID" b="1" dirty="0"/>
              <a:t> </a:t>
            </a:r>
            <a:r>
              <a:rPr lang="id-ID" b="1" dirty="0" err="1"/>
              <a:t>slack</a:t>
            </a:r>
            <a:r>
              <a:rPr lang="id-ID" b="1" dirty="0"/>
              <a:t> </a:t>
            </a:r>
            <a:r>
              <a:rPr lang="id-ID" b="1" dirty="0" err="1"/>
              <a:t>for</a:t>
            </a:r>
            <a:r>
              <a:rPr lang="id-ID" b="1" dirty="0"/>
              <a:t> </a:t>
            </a:r>
            <a:r>
              <a:rPr lang="id-ID" b="1" dirty="0" err="1"/>
              <a:t>project</a:t>
            </a:r>
            <a:r>
              <a:rPr lang="id-ID" b="1" dirty="0"/>
              <a:t> X</a:t>
            </a:r>
            <a:endParaRPr lang="en-US" dirty="0"/>
          </a:p>
        </p:txBody>
      </p:sp>
      <p:pic>
        <p:nvPicPr>
          <p:cNvPr id="3" name="Picture 2">
            <a:extLst>
              <a:ext uri="{FF2B5EF4-FFF2-40B4-BE49-F238E27FC236}">
                <a16:creationId xmlns:a16="http://schemas.microsoft.com/office/drawing/2014/main" xmlns="" id="{C8DECB3C-98BA-42D8-A830-226BC79DE2C3}"/>
              </a:ext>
            </a:extLst>
          </p:cNvPr>
          <p:cNvPicPr>
            <a:picLocks noChangeAspect="1"/>
          </p:cNvPicPr>
          <p:nvPr/>
        </p:nvPicPr>
        <p:blipFill>
          <a:blip r:embed="rId3"/>
          <a:stretch>
            <a:fillRect/>
          </a:stretch>
        </p:blipFill>
        <p:spPr>
          <a:xfrm>
            <a:off x="0" y="1064010"/>
            <a:ext cx="9144000" cy="3714000"/>
          </a:xfrm>
          <a:prstGeom prst="rect">
            <a:avLst/>
          </a:prstGeom>
        </p:spPr>
      </p:pic>
    </p:spTree>
    <p:extLst>
      <p:ext uri="{BB962C8B-B14F-4D97-AF65-F5344CB8AC3E}">
        <p14:creationId xmlns:p14="http://schemas.microsoft.com/office/powerpoint/2010/main" val="36192820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34"/>
          <p:cNvPicPr preferRelativeResize="0"/>
          <p:nvPr/>
        </p:nvPicPr>
        <p:blipFill>
          <a:blip r:embed="rId3">
            <a:alphaModFix/>
          </a:blip>
          <a:stretch>
            <a:fillRect/>
          </a:stretch>
        </p:blipFill>
        <p:spPr>
          <a:xfrm>
            <a:off x="7035372" y="4392976"/>
            <a:ext cx="416325" cy="610675"/>
          </a:xfrm>
          <a:prstGeom prst="rect">
            <a:avLst/>
          </a:prstGeom>
          <a:noFill/>
          <a:ln>
            <a:noFill/>
          </a:ln>
        </p:spPr>
      </p:pic>
      <p:sp>
        <p:nvSpPr>
          <p:cNvPr id="3" name="Text Placeholder 2">
            <a:extLst>
              <a:ext uri="{FF2B5EF4-FFF2-40B4-BE49-F238E27FC236}">
                <a16:creationId xmlns:a16="http://schemas.microsoft.com/office/drawing/2014/main" xmlns="" id="{3DD862E7-62F2-4358-991F-4F8CF39B9F21}"/>
              </a:ext>
            </a:extLst>
          </p:cNvPr>
          <p:cNvSpPr>
            <a:spLocks noGrp="1"/>
          </p:cNvSpPr>
          <p:nvPr>
            <p:ph type="body" idx="1"/>
          </p:nvPr>
        </p:nvSpPr>
        <p:spPr/>
        <p:txBody>
          <a:bodyPr/>
          <a:lstStyle/>
          <a:p>
            <a:endParaRPr lang="en-US"/>
          </a:p>
        </p:txBody>
      </p:sp>
      <p:sp>
        <p:nvSpPr>
          <p:cNvPr id="213" name="Google Shape;213;p34"/>
          <p:cNvSpPr txBox="1">
            <a:spLocks noGrp="1"/>
          </p:cNvSpPr>
          <p:nvPr>
            <p:ph type="title"/>
          </p:nvPr>
        </p:nvSpPr>
        <p:spPr>
          <a:xfrm>
            <a:off x="1190230" y="224586"/>
            <a:ext cx="7017067" cy="610675"/>
          </a:xfrm>
          <a:prstGeom prst="rect">
            <a:avLst/>
          </a:prstGeom>
        </p:spPr>
        <p:txBody>
          <a:bodyPr spcFirstLastPara="1" wrap="square" lIns="91425" tIns="91425" rIns="91425" bIns="91425" anchor="t" anchorCtr="0">
            <a:noAutofit/>
          </a:bodyPr>
          <a:lstStyle/>
          <a:p>
            <a:r>
              <a:rPr lang="en-US" b="1" dirty="0" err="1"/>
              <a:t>Latar</a:t>
            </a:r>
            <a:r>
              <a:rPr lang="en-US" b="1" dirty="0"/>
              <a:t> </a:t>
            </a:r>
            <a:r>
              <a:rPr lang="en-US" b="1" dirty="0" err="1"/>
              <a:t>Belakang</a:t>
            </a:r>
            <a:r>
              <a:rPr lang="en-US" b="1" dirty="0"/>
              <a:t> </a:t>
            </a:r>
            <a:r>
              <a:rPr lang="en-US" b="1" dirty="0" err="1"/>
              <a:t>Mempelajari</a:t>
            </a:r>
            <a:r>
              <a:rPr lang="en-US" b="1" dirty="0"/>
              <a:t> </a:t>
            </a:r>
            <a:r>
              <a:rPr lang="en-US" b="1" dirty="0" err="1"/>
              <a:t>Manajemen</a:t>
            </a:r>
            <a:r>
              <a:rPr lang="en-US" b="1" dirty="0"/>
              <a:t> </a:t>
            </a:r>
            <a:r>
              <a:rPr lang="en-US" b="1" dirty="0" err="1"/>
              <a:t>Proyek</a:t>
            </a:r>
            <a:r>
              <a:rPr lang="en-US" dirty="0"/>
              <a:t/>
            </a:r>
            <a:br>
              <a:rPr lang="en-US" dirty="0"/>
            </a:br>
            <a:endParaRPr sz="2800" dirty="0"/>
          </a:p>
        </p:txBody>
      </p:sp>
      <p:pic>
        <p:nvPicPr>
          <p:cNvPr id="215" name="Google Shape;215;p34"/>
          <p:cNvPicPr preferRelativeResize="0"/>
          <p:nvPr/>
        </p:nvPicPr>
        <p:blipFill rotWithShape="1">
          <a:blip r:embed="rId4">
            <a:alphaModFix/>
          </a:blip>
          <a:srcRect l="9" r="9"/>
          <a:stretch/>
        </p:blipFill>
        <p:spPr>
          <a:xfrm>
            <a:off x="7602129" y="2890738"/>
            <a:ext cx="1975524" cy="2100547"/>
          </a:xfrm>
          <a:prstGeom prst="rect">
            <a:avLst/>
          </a:prstGeom>
          <a:noFill/>
          <a:ln>
            <a:noFill/>
          </a:ln>
        </p:spPr>
      </p:pic>
      <p:pic>
        <p:nvPicPr>
          <p:cNvPr id="216" name="Google Shape;216;p34"/>
          <p:cNvPicPr preferRelativeResize="0"/>
          <p:nvPr/>
        </p:nvPicPr>
        <p:blipFill>
          <a:blip r:embed="rId5">
            <a:alphaModFix/>
          </a:blip>
          <a:stretch>
            <a:fillRect/>
          </a:stretch>
        </p:blipFill>
        <p:spPr>
          <a:xfrm>
            <a:off x="256913" y="257950"/>
            <a:ext cx="711124" cy="543948"/>
          </a:xfrm>
          <a:prstGeom prst="rect">
            <a:avLst/>
          </a:prstGeom>
          <a:noFill/>
          <a:ln>
            <a:noFill/>
          </a:ln>
        </p:spPr>
      </p:pic>
      <p:sp>
        <p:nvSpPr>
          <p:cNvPr id="5" name="Rectangle 4">
            <a:extLst>
              <a:ext uri="{FF2B5EF4-FFF2-40B4-BE49-F238E27FC236}">
                <a16:creationId xmlns:a16="http://schemas.microsoft.com/office/drawing/2014/main" xmlns="" id="{47EB359F-1E7D-4075-91CD-772BB9A9826A}"/>
              </a:ext>
            </a:extLst>
          </p:cNvPr>
          <p:cNvSpPr/>
          <p:nvPr/>
        </p:nvSpPr>
        <p:spPr>
          <a:xfrm>
            <a:off x="666764" y="4648105"/>
            <a:ext cx="2956259" cy="253916"/>
          </a:xfrm>
          <a:prstGeom prst="rect">
            <a:avLst/>
          </a:prstGeom>
        </p:spPr>
        <p:txBody>
          <a:bodyPr wrap="none">
            <a:spAutoFit/>
          </a:bodyPr>
          <a:lstStyle/>
          <a:p>
            <a:r>
              <a:rPr lang="en-US" sz="1050" dirty="0" err="1">
                <a:latin typeface="Tw Cen MT" panose="020B0602020104020603" pitchFamily="34" charset="0"/>
              </a:rPr>
              <a:t>Sumber</a:t>
            </a:r>
            <a:r>
              <a:rPr lang="en-US" sz="1050" dirty="0">
                <a:latin typeface="Tw Cen MT" panose="020B0602020104020603" pitchFamily="34" charset="0"/>
              </a:rPr>
              <a:t>: www.globalknowledge.com (20/11/2002)</a:t>
            </a:r>
            <a:endParaRPr lang="en-US" sz="1050" dirty="0"/>
          </a:p>
        </p:txBody>
      </p:sp>
      <p:pic>
        <p:nvPicPr>
          <p:cNvPr id="2" name="Picture 1">
            <a:extLst>
              <a:ext uri="{FF2B5EF4-FFF2-40B4-BE49-F238E27FC236}">
                <a16:creationId xmlns:a16="http://schemas.microsoft.com/office/drawing/2014/main" xmlns="" id="{BDC614CB-B32D-4791-8B09-E5F3D809576F}"/>
              </a:ext>
            </a:extLst>
          </p:cNvPr>
          <p:cNvPicPr>
            <a:picLocks noChangeAspect="1"/>
          </p:cNvPicPr>
          <p:nvPr/>
        </p:nvPicPr>
        <p:blipFill>
          <a:blip r:embed="rId6"/>
          <a:stretch>
            <a:fillRect/>
          </a:stretch>
        </p:blipFill>
        <p:spPr>
          <a:xfrm>
            <a:off x="776125" y="1251900"/>
            <a:ext cx="7364265" cy="3396205"/>
          </a:xfrm>
          <a:prstGeom prst="rect">
            <a:avLst/>
          </a:prstGeom>
        </p:spPr>
      </p:pic>
    </p:spTree>
    <p:extLst>
      <p:ext uri="{BB962C8B-B14F-4D97-AF65-F5344CB8AC3E}">
        <p14:creationId xmlns:p14="http://schemas.microsoft.com/office/powerpoint/2010/main" val="36086050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34"/>
          <p:cNvPicPr preferRelativeResize="0"/>
          <p:nvPr/>
        </p:nvPicPr>
        <p:blipFill>
          <a:blip r:embed="rId3">
            <a:alphaModFix/>
          </a:blip>
          <a:stretch>
            <a:fillRect/>
          </a:stretch>
        </p:blipFill>
        <p:spPr>
          <a:xfrm>
            <a:off x="7035372" y="4392976"/>
            <a:ext cx="416325" cy="610675"/>
          </a:xfrm>
          <a:prstGeom prst="rect">
            <a:avLst/>
          </a:prstGeom>
          <a:noFill/>
          <a:ln>
            <a:noFill/>
          </a:ln>
        </p:spPr>
      </p:pic>
      <p:sp>
        <p:nvSpPr>
          <p:cNvPr id="212" name="Google Shape;212;p34"/>
          <p:cNvSpPr txBox="1">
            <a:spLocks noGrp="1"/>
          </p:cNvSpPr>
          <p:nvPr>
            <p:ph type="body" idx="1"/>
          </p:nvPr>
        </p:nvSpPr>
        <p:spPr>
          <a:xfrm>
            <a:off x="717418" y="1655150"/>
            <a:ext cx="6734279" cy="1476000"/>
          </a:xfrm>
          <a:prstGeom prst="rect">
            <a:avLst/>
          </a:prstGeom>
        </p:spPr>
        <p:txBody>
          <a:bodyPr spcFirstLastPara="1" wrap="square" lIns="91425" tIns="91425" rIns="91425" bIns="91425" anchor="t" anchorCtr="0">
            <a:noAutofit/>
          </a:bodyPr>
          <a:lstStyle/>
          <a:p>
            <a:r>
              <a:rPr lang="en-US" sz="1600" dirty="0" err="1"/>
              <a:t>Sebuah</a:t>
            </a:r>
            <a:r>
              <a:rPr lang="en-US" sz="1600" dirty="0"/>
              <a:t> </a:t>
            </a:r>
            <a:r>
              <a:rPr lang="en-US" sz="1600" dirty="0" err="1"/>
              <a:t>usaha</a:t>
            </a:r>
            <a:r>
              <a:rPr lang="en-US" sz="1600" dirty="0"/>
              <a:t> </a:t>
            </a:r>
            <a:r>
              <a:rPr lang="en-US" sz="1600" dirty="0" err="1"/>
              <a:t>atau</a:t>
            </a:r>
            <a:r>
              <a:rPr lang="en-US" sz="1600" dirty="0"/>
              <a:t> </a:t>
            </a:r>
            <a:r>
              <a:rPr lang="en-US" sz="1600" dirty="0" err="1"/>
              <a:t>pekerjaan</a:t>
            </a:r>
            <a:r>
              <a:rPr lang="en-US" sz="1600" dirty="0"/>
              <a:t> yang </a:t>
            </a:r>
            <a:r>
              <a:rPr lang="en-US" sz="1600" dirty="0" err="1"/>
              <a:t>sifatnya</a:t>
            </a:r>
            <a:r>
              <a:rPr lang="en-US" sz="1600" dirty="0"/>
              <a:t> </a:t>
            </a:r>
            <a:r>
              <a:rPr lang="en-US" sz="1600" dirty="0" err="1"/>
              <a:t>sementara</a:t>
            </a:r>
            <a:r>
              <a:rPr lang="en-US" sz="1600" dirty="0"/>
              <a:t> yang </a:t>
            </a:r>
            <a:r>
              <a:rPr lang="en-US" sz="1600" dirty="0" err="1"/>
              <a:t>dilakukan</a:t>
            </a:r>
            <a:r>
              <a:rPr lang="en-US" sz="1600" dirty="0"/>
              <a:t> </a:t>
            </a:r>
            <a:r>
              <a:rPr lang="en-US" sz="1600" dirty="0" err="1"/>
              <a:t>untuk</a:t>
            </a:r>
            <a:r>
              <a:rPr lang="en-US" sz="1600" dirty="0"/>
              <a:t> </a:t>
            </a:r>
            <a:r>
              <a:rPr lang="en-US" sz="1600" dirty="0" err="1"/>
              <a:t>menyelesailan</a:t>
            </a:r>
            <a:r>
              <a:rPr lang="en-US" sz="1600" dirty="0"/>
              <a:t> </a:t>
            </a:r>
            <a:r>
              <a:rPr lang="en-US" sz="1600" dirty="0" err="1"/>
              <a:t>produk</a:t>
            </a:r>
            <a:r>
              <a:rPr lang="en-US" sz="1600" dirty="0"/>
              <a:t> </a:t>
            </a:r>
            <a:r>
              <a:rPr lang="en-US" sz="1600" dirty="0" err="1"/>
              <a:t>atau</a:t>
            </a:r>
            <a:r>
              <a:rPr lang="en-US" sz="1600" dirty="0"/>
              <a:t> </a:t>
            </a:r>
            <a:r>
              <a:rPr lang="en-US" sz="1600" dirty="0" err="1"/>
              <a:t>jasa</a:t>
            </a:r>
            <a:r>
              <a:rPr lang="en-US" sz="1600" dirty="0"/>
              <a:t> yang </a:t>
            </a:r>
            <a:r>
              <a:rPr lang="en-US" sz="1600" dirty="0" err="1"/>
              <a:t>unik</a:t>
            </a:r>
            <a:r>
              <a:rPr lang="en-US" sz="1600" dirty="0"/>
              <a:t>(Kathy Schwalbe)</a:t>
            </a:r>
          </a:p>
          <a:p>
            <a:r>
              <a:rPr lang="en-US" sz="1600" dirty="0" err="1"/>
              <a:t>Proyek</a:t>
            </a:r>
            <a:r>
              <a:rPr lang="en-US" sz="1600" dirty="0"/>
              <a:t> </a:t>
            </a:r>
            <a:r>
              <a:rPr lang="en-US" sz="1600" dirty="0" err="1"/>
              <a:t>dapat</a:t>
            </a:r>
            <a:r>
              <a:rPr lang="en-US" sz="1600" dirty="0"/>
              <a:t> </a:t>
            </a:r>
            <a:r>
              <a:rPr lang="en-US" sz="1600" dirty="0" err="1"/>
              <a:t>dianggap</a:t>
            </a:r>
            <a:r>
              <a:rPr lang="en-US" sz="1600" dirty="0"/>
              <a:t> </a:t>
            </a:r>
            <a:r>
              <a:rPr lang="en-US" sz="1600" dirty="0" err="1"/>
              <a:t>sebagai</a:t>
            </a:r>
            <a:r>
              <a:rPr lang="en-US" sz="1600" dirty="0"/>
              <a:t> </a:t>
            </a:r>
            <a:r>
              <a:rPr lang="en-US" sz="1600" dirty="0" err="1"/>
              <a:t>beberapa</a:t>
            </a:r>
            <a:r>
              <a:rPr lang="en-US" sz="1600" dirty="0"/>
              <a:t> </a:t>
            </a:r>
            <a:r>
              <a:rPr lang="en-US" sz="1600" dirty="0" err="1"/>
              <a:t>rangkaian</a:t>
            </a:r>
            <a:r>
              <a:rPr lang="en-US" sz="1600" dirty="0"/>
              <a:t> </a:t>
            </a:r>
            <a:r>
              <a:rPr lang="en-US" sz="1600" dirty="0" err="1"/>
              <a:t>aktifitas</a:t>
            </a:r>
            <a:r>
              <a:rPr lang="en-US" sz="1600" dirty="0"/>
              <a:t> dan </a:t>
            </a:r>
            <a:r>
              <a:rPr lang="en-US" sz="1600" dirty="0" err="1"/>
              <a:t>pekerjaan</a:t>
            </a:r>
            <a:r>
              <a:rPr lang="en-US" sz="1600" dirty="0"/>
              <a:t> yang:</a:t>
            </a:r>
          </a:p>
          <a:p>
            <a:pPr lvl="1">
              <a:lnSpc>
                <a:spcPct val="100000"/>
              </a:lnSpc>
              <a:spcBef>
                <a:spcPts val="0"/>
              </a:spcBef>
            </a:pPr>
            <a:r>
              <a:rPr lang="en-US" sz="1600" dirty="0"/>
              <a:t></a:t>
            </a:r>
            <a:r>
              <a:rPr lang="en-US" sz="1600" i="1" dirty="0" err="1"/>
              <a:t>Memiliki</a:t>
            </a:r>
            <a:r>
              <a:rPr lang="en-US" sz="1600" i="1" dirty="0"/>
              <a:t> </a:t>
            </a:r>
            <a:r>
              <a:rPr lang="en-US" sz="1600" i="1" dirty="0" err="1"/>
              <a:t>tujuans</a:t>
            </a:r>
            <a:r>
              <a:rPr lang="en-US" sz="1600" i="1" dirty="0"/>
              <a:t> </a:t>
            </a:r>
            <a:r>
              <a:rPr lang="en-US" sz="1600" i="1" dirty="0" err="1"/>
              <a:t>pesifik</a:t>
            </a:r>
            <a:r>
              <a:rPr lang="en-US" sz="1600" i="1" dirty="0"/>
              <a:t> yang </a:t>
            </a:r>
            <a:r>
              <a:rPr lang="en-US" sz="1600" i="1" dirty="0" err="1"/>
              <a:t>harus</a:t>
            </a:r>
            <a:r>
              <a:rPr lang="en-US" sz="1600" i="1" dirty="0"/>
              <a:t> </a:t>
            </a:r>
            <a:r>
              <a:rPr lang="en-US" sz="1600" i="1" dirty="0" err="1"/>
              <a:t>diselesaikan</a:t>
            </a:r>
            <a:r>
              <a:rPr lang="en-US" sz="1600" i="1" dirty="0"/>
              <a:t> </a:t>
            </a:r>
            <a:r>
              <a:rPr lang="en-US" sz="1600" i="1" dirty="0" err="1"/>
              <a:t>dalam</a:t>
            </a:r>
            <a:r>
              <a:rPr lang="en-US" sz="1600" i="1" dirty="0"/>
              <a:t> Batasan </a:t>
            </a:r>
            <a:r>
              <a:rPr lang="en-US" sz="1600" i="1" dirty="0" err="1"/>
              <a:t>spesifikasi</a:t>
            </a:r>
            <a:r>
              <a:rPr lang="en-US" sz="1600" i="1" dirty="0"/>
              <a:t> yang </a:t>
            </a:r>
            <a:r>
              <a:rPr lang="en-US" sz="1600" i="1" dirty="0" err="1"/>
              <a:t>sudah</a:t>
            </a:r>
            <a:r>
              <a:rPr lang="en-US" sz="1600" i="1" dirty="0"/>
              <a:t> </a:t>
            </a:r>
            <a:r>
              <a:rPr lang="en-US" sz="1600" i="1" dirty="0" err="1"/>
              <a:t>ditentukan</a:t>
            </a:r>
            <a:endParaRPr lang="en-US" sz="1600" dirty="0"/>
          </a:p>
          <a:p>
            <a:pPr lvl="1">
              <a:lnSpc>
                <a:spcPct val="100000"/>
              </a:lnSpc>
              <a:spcBef>
                <a:spcPts val="0"/>
              </a:spcBef>
            </a:pPr>
            <a:r>
              <a:rPr lang="en-US" sz="1600" dirty="0"/>
              <a:t></a:t>
            </a:r>
            <a:r>
              <a:rPr lang="en-US" sz="1600" i="1" dirty="0" err="1"/>
              <a:t>Memiliki</a:t>
            </a:r>
            <a:r>
              <a:rPr lang="en-US" sz="1600" i="1" dirty="0"/>
              <a:t> </a:t>
            </a:r>
            <a:r>
              <a:rPr lang="en-US" sz="1600" i="1" dirty="0" err="1"/>
              <a:t>ketentuan</a:t>
            </a:r>
            <a:r>
              <a:rPr lang="en-US" sz="1600" i="1" dirty="0"/>
              <a:t> </a:t>
            </a:r>
            <a:r>
              <a:rPr lang="en-US" sz="1600" i="1" dirty="0" err="1"/>
              <a:t>tanggal</a:t>
            </a:r>
            <a:r>
              <a:rPr lang="en-US" sz="1600" i="1" dirty="0"/>
              <a:t> </a:t>
            </a:r>
            <a:r>
              <a:rPr lang="en-US" sz="1600" i="1" dirty="0" err="1"/>
              <a:t>mulai</a:t>
            </a:r>
            <a:r>
              <a:rPr lang="en-US" sz="1600" i="1" dirty="0"/>
              <a:t> dan </a:t>
            </a:r>
            <a:r>
              <a:rPr lang="en-US" sz="1600" i="1" dirty="0" err="1"/>
              <a:t>tanggal</a:t>
            </a:r>
            <a:r>
              <a:rPr lang="en-US" sz="1600" i="1" dirty="0"/>
              <a:t> </a:t>
            </a:r>
            <a:r>
              <a:rPr lang="en-US" sz="1600" i="1" dirty="0" err="1"/>
              <a:t>berakhirnya</a:t>
            </a:r>
            <a:endParaRPr lang="en-US" sz="1600" dirty="0"/>
          </a:p>
          <a:p>
            <a:pPr lvl="1">
              <a:lnSpc>
                <a:spcPct val="100000"/>
              </a:lnSpc>
              <a:spcBef>
                <a:spcPts val="0"/>
              </a:spcBef>
            </a:pPr>
            <a:r>
              <a:rPr lang="en-US" sz="1600" dirty="0"/>
              <a:t></a:t>
            </a:r>
            <a:r>
              <a:rPr lang="en-US" sz="1600" i="1" dirty="0" err="1"/>
              <a:t>Memiliki</a:t>
            </a:r>
            <a:r>
              <a:rPr lang="en-US" sz="1600" i="1" dirty="0"/>
              <a:t> </a:t>
            </a:r>
            <a:r>
              <a:rPr lang="en-US" sz="1600" i="1" dirty="0" err="1"/>
              <a:t>keterbatasan</a:t>
            </a:r>
            <a:r>
              <a:rPr lang="en-US" sz="1600" i="1" dirty="0"/>
              <a:t> </a:t>
            </a:r>
            <a:r>
              <a:rPr lang="en-US" sz="1600" i="1" dirty="0" err="1"/>
              <a:t>pembiayaan</a:t>
            </a:r>
            <a:endParaRPr lang="en-US" sz="1600" dirty="0"/>
          </a:p>
          <a:p>
            <a:pPr lvl="1">
              <a:lnSpc>
                <a:spcPct val="100000"/>
              </a:lnSpc>
              <a:spcBef>
                <a:spcPts val="0"/>
              </a:spcBef>
            </a:pPr>
            <a:r>
              <a:rPr lang="en-US" sz="1600" dirty="0"/>
              <a:t></a:t>
            </a:r>
            <a:r>
              <a:rPr lang="en-US" sz="1600" i="1" dirty="0" err="1"/>
              <a:t>Menggunakan</a:t>
            </a:r>
            <a:r>
              <a:rPr lang="en-US" sz="1600" i="1" dirty="0"/>
              <a:t> </a:t>
            </a:r>
            <a:r>
              <a:rPr lang="en-US" sz="1600" i="1" dirty="0" err="1"/>
              <a:t>sumberdaya</a:t>
            </a:r>
            <a:r>
              <a:rPr lang="en-US" sz="1600" i="1" dirty="0"/>
              <a:t> (</a:t>
            </a:r>
            <a:r>
              <a:rPr lang="en-US" sz="1600" i="1" dirty="0" err="1"/>
              <a:t>seperti</a:t>
            </a:r>
            <a:r>
              <a:rPr lang="en-US" sz="1600" i="1" dirty="0"/>
              <a:t> </a:t>
            </a:r>
            <a:r>
              <a:rPr lang="en-US" sz="1600" i="1" dirty="0" err="1"/>
              <a:t>uang</a:t>
            </a:r>
            <a:r>
              <a:rPr lang="en-US" sz="1600" i="1" dirty="0"/>
              <a:t>, orang, </a:t>
            </a:r>
            <a:r>
              <a:rPr lang="en-US" sz="1600" i="1" dirty="0" err="1"/>
              <a:t>peralatan</a:t>
            </a:r>
            <a:r>
              <a:rPr lang="en-US" sz="1600" i="1" dirty="0"/>
              <a:t> </a:t>
            </a:r>
            <a:r>
              <a:rPr lang="en-US" sz="1600" i="1" dirty="0" err="1"/>
              <a:t>dll</a:t>
            </a:r>
            <a:r>
              <a:rPr lang="en-US" sz="1600" i="1" dirty="0"/>
              <a:t>)</a:t>
            </a:r>
            <a:endParaRPr lang="en-US" sz="1600" dirty="0"/>
          </a:p>
          <a:p>
            <a:pPr lvl="1">
              <a:lnSpc>
                <a:spcPct val="100000"/>
              </a:lnSpc>
              <a:spcBef>
                <a:spcPts val="0"/>
              </a:spcBef>
            </a:pPr>
            <a:r>
              <a:rPr lang="en-US" sz="1600" i="1" dirty="0"/>
              <a:t>(Harold Kerzner)</a:t>
            </a:r>
            <a:endParaRPr lang="en-US" altLang="en-US" sz="2800" dirty="0"/>
          </a:p>
        </p:txBody>
      </p:sp>
      <p:sp>
        <p:nvSpPr>
          <p:cNvPr id="213" name="Google Shape;213;p34"/>
          <p:cNvSpPr txBox="1">
            <a:spLocks noGrp="1"/>
          </p:cNvSpPr>
          <p:nvPr>
            <p:ph type="title"/>
          </p:nvPr>
        </p:nvSpPr>
        <p:spPr>
          <a:xfrm>
            <a:off x="717419" y="966646"/>
            <a:ext cx="4675196" cy="6106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800" dirty="0" err="1"/>
              <a:t>Definisi</a:t>
            </a:r>
            <a:r>
              <a:rPr lang="en-US" sz="2800" dirty="0"/>
              <a:t> Project</a:t>
            </a:r>
            <a:endParaRPr sz="2800" dirty="0"/>
          </a:p>
        </p:txBody>
      </p:sp>
      <p:pic>
        <p:nvPicPr>
          <p:cNvPr id="215" name="Google Shape;215;p34"/>
          <p:cNvPicPr preferRelativeResize="0"/>
          <p:nvPr/>
        </p:nvPicPr>
        <p:blipFill rotWithShape="1">
          <a:blip r:embed="rId4">
            <a:alphaModFix/>
          </a:blip>
          <a:srcRect l="9" r="9"/>
          <a:stretch/>
        </p:blipFill>
        <p:spPr>
          <a:xfrm>
            <a:off x="7602129" y="2890738"/>
            <a:ext cx="1975524" cy="2100547"/>
          </a:xfrm>
          <a:prstGeom prst="rect">
            <a:avLst/>
          </a:prstGeom>
          <a:noFill/>
          <a:ln>
            <a:noFill/>
          </a:ln>
        </p:spPr>
      </p:pic>
      <p:pic>
        <p:nvPicPr>
          <p:cNvPr id="216" name="Google Shape;216;p34"/>
          <p:cNvPicPr preferRelativeResize="0"/>
          <p:nvPr/>
        </p:nvPicPr>
        <p:blipFill>
          <a:blip r:embed="rId5">
            <a:alphaModFix/>
          </a:blip>
          <a:stretch>
            <a:fillRect/>
          </a:stretch>
        </p:blipFill>
        <p:spPr>
          <a:xfrm>
            <a:off x="256913" y="257950"/>
            <a:ext cx="711124" cy="543948"/>
          </a:xfrm>
          <a:prstGeom prst="rect">
            <a:avLst/>
          </a:prstGeom>
          <a:noFill/>
          <a:ln>
            <a:noFill/>
          </a:ln>
        </p:spPr>
      </p:pic>
    </p:spTree>
    <p:extLst>
      <p:ext uri="{BB962C8B-B14F-4D97-AF65-F5344CB8AC3E}">
        <p14:creationId xmlns:p14="http://schemas.microsoft.com/office/powerpoint/2010/main" val="25232138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34"/>
          <p:cNvPicPr preferRelativeResize="0"/>
          <p:nvPr/>
        </p:nvPicPr>
        <p:blipFill>
          <a:blip r:embed="rId3">
            <a:alphaModFix/>
          </a:blip>
          <a:stretch>
            <a:fillRect/>
          </a:stretch>
        </p:blipFill>
        <p:spPr>
          <a:xfrm>
            <a:off x="7035372" y="4392976"/>
            <a:ext cx="416325" cy="610675"/>
          </a:xfrm>
          <a:prstGeom prst="rect">
            <a:avLst/>
          </a:prstGeom>
          <a:noFill/>
          <a:ln>
            <a:noFill/>
          </a:ln>
        </p:spPr>
      </p:pic>
      <p:sp>
        <p:nvSpPr>
          <p:cNvPr id="212" name="Google Shape;212;p34"/>
          <p:cNvSpPr txBox="1">
            <a:spLocks noGrp="1"/>
          </p:cNvSpPr>
          <p:nvPr>
            <p:ph type="body" idx="1"/>
          </p:nvPr>
        </p:nvSpPr>
        <p:spPr>
          <a:xfrm>
            <a:off x="717418" y="1655150"/>
            <a:ext cx="6734279" cy="1476000"/>
          </a:xfrm>
          <a:prstGeom prst="rect">
            <a:avLst/>
          </a:prstGeom>
        </p:spPr>
        <p:txBody>
          <a:bodyPr spcFirstLastPara="1" wrap="square" lIns="91425" tIns="91425" rIns="91425" bIns="91425" anchor="t" anchorCtr="0">
            <a:noAutofit/>
          </a:bodyPr>
          <a:lstStyle/>
          <a:p>
            <a:r>
              <a:rPr lang="en-US" sz="1600" dirty="0" err="1"/>
              <a:t>Sementara</a:t>
            </a:r>
            <a:endParaRPr lang="en-US" sz="1600" dirty="0"/>
          </a:p>
          <a:p>
            <a:r>
              <a:rPr lang="en-US" sz="1600" dirty="0" err="1"/>
              <a:t>Produk</a:t>
            </a:r>
            <a:r>
              <a:rPr lang="en-US" sz="1600" dirty="0"/>
              <a:t> </a:t>
            </a:r>
            <a:r>
              <a:rPr lang="en-US" sz="1600" dirty="0" err="1"/>
              <a:t>atau</a:t>
            </a:r>
            <a:r>
              <a:rPr lang="en-US" sz="1600" dirty="0"/>
              <a:t> </a:t>
            </a:r>
            <a:r>
              <a:rPr lang="en-US" sz="1600" dirty="0" err="1"/>
              <a:t>jasa</a:t>
            </a:r>
            <a:r>
              <a:rPr lang="en-US" sz="1600" dirty="0"/>
              <a:t> yang </a:t>
            </a:r>
            <a:r>
              <a:rPr lang="en-US" sz="1600" dirty="0" err="1"/>
              <a:t>dihasilkan</a:t>
            </a:r>
            <a:r>
              <a:rPr lang="en-US" sz="1600" dirty="0"/>
              <a:t> </a:t>
            </a:r>
            <a:r>
              <a:rPr lang="en-US" sz="1600" dirty="0" err="1"/>
              <a:t>unik</a:t>
            </a:r>
            <a:r>
              <a:rPr lang="en-US" sz="1600" dirty="0"/>
              <a:t> </a:t>
            </a:r>
          </a:p>
          <a:p>
            <a:r>
              <a:rPr lang="en-US" sz="1600" dirty="0" err="1"/>
              <a:t>Berkembang</a:t>
            </a:r>
            <a:r>
              <a:rPr lang="en-US" sz="1600" dirty="0"/>
              <a:t> </a:t>
            </a:r>
            <a:r>
              <a:rPr lang="en-US" sz="1600" dirty="0" err="1"/>
              <a:t>secara</a:t>
            </a:r>
            <a:r>
              <a:rPr lang="en-US" sz="1600" dirty="0"/>
              <a:t> </a:t>
            </a:r>
            <a:r>
              <a:rPr lang="en-US" sz="1600" dirty="0" err="1"/>
              <a:t>bertahap</a:t>
            </a:r>
            <a:r>
              <a:rPr lang="en-US" sz="1600" dirty="0"/>
              <a:t> </a:t>
            </a:r>
          </a:p>
          <a:p>
            <a:r>
              <a:rPr lang="en-US" sz="1600" dirty="0" err="1"/>
              <a:t>Membutuhkan</a:t>
            </a:r>
            <a:r>
              <a:rPr lang="en-US" sz="1600" dirty="0"/>
              <a:t> </a:t>
            </a:r>
            <a:r>
              <a:rPr lang="en-US" sz="1600" dirty="0" err="1"/>
              <a:t>sumber</a:t>
            </a:r>
            <a:r>
              <a:rPr lang="en-US" sz="1600" dirty="0"/>
              <a:t> </a:t>
            </a:r>
            <a:r>
              <a:rPr lang="en-US" sz="1600" dirty="0" err="1"/>
              <a:t>daya</a:t>
            </a:r>
            <a:r>
              <a:rPr lang="en-US" sz="1600" dirty="0"/>
              <a:t> </a:t>
            </a:r>
            <a:r>
              <a:rPr lang="en-US" sz="1600" dirty="0" err="1"/>
              <a:t>dari</a:t>
            </a:r>
            <a:r>
              <a:rPr lang="en-US" sz="1600" dirty="0"/>
              <a:t> </a:t>
            </a:r>
            <a:r>
              <a:rPr lang="en-US" sz="1600" dirty="0" err="1"/>
              <a:t>berbagai</a:t>
            </a:r>
            <a:r>
              <a:rPr lang="en-US" sz="1600" dirty="0"/>
              <a:t> </a:t>
            </a:r>
            <a:r>
              <a:rPr lang="en-US" sz="1600" dirty="0" err="1"/>
              <a:t>macam</a:t>
            </a:r>
            <a:r>
              <a:rPr lang="en-US" sz="1600" dirty="0"/>
              <a:t> area</a:t>
            </a:r>
          </a:p>
          <a:p>
            <a:r>
              <a:rPr lang="en-US" sz="1600" dirty="0" err="1"/>
              <a:t>Harus</a:t>
            </a:r>
            <a:r>
              <a:rPr lang="en-US" sz="1600" dirty="0"/>
              <a:t> </a:t>
            </a:r>
            <a:r>
              <a:rPr lang="en-US" sz="1600" dirty="0" err="1"/>
              <a:t>ada</a:t>
            </a:r>
            <a:r>
              <a:rPr lang="en-US" sz="1600" dirty="0"/>
              <a:t> sponsor </a:t>
            </a:r>
            <a:r>
              <a:rPr lang="en-US" sz="1600" dirty="0" err="1"/>
              <a:t>atau</a:t>
            </a:r>
            <a:r>
              <a:rPr lang="en-US" sz="1600" dirty="0"/>
              <a:t> </a:t>
            </a:r>
            <a:r>
              <a:rPr lang="en-US" sz="1600" dirty="0" err="1"/>
              <a:t>klien</a:t>
            </a:r>
            <a:r>
              <a:rPr lang="en-US" sz="1600" dirty="0"/>
              <a:t> </a:t>
            </a:r>
            <a:r>
              <a:rPr lang="en-US" sz="1600" dirty="0" err="1"/>
              <a:t>utama</a:t>
            </a:r>
            <a:endParaRPr lang="en-US" sz="1600" dirty="0"/>
          </a:p>
          <a:p>
            <a:r>
              <a:rPr lang="en-US" sz="1600" dirty="0" err="1"/>
              <a:t>Penuh</a:t>
            </a:r>
            <a:r>
              <a:rPr lang="en-US" sz="1600" dirty="0"/>
              <a:t> </a:t>
            </a:r>
            <a:r>
              <a:rPr lang="en-US" sz="1600" dirty="0" err="1"/>
              <a:t>dengan</a:t>
            </a:r>
            <a:r>
              <a:rPr lang="en-US" sz="1600" dirty="0"/>
              <a:t> </a:t>
            </a:r>
            <a:r>
              <a:rPr lang="en-US" sz="1600" dirty="0" err="1"/>
              <a:t>ketidakpastian</a:t>
            </a:r>
            <a:endParaRPr lang="en-US" altLang="en-US" sz="2800" dirty="0"/>
          </a:p>
        </p:txBody>
      </p:sp>
      <p:sp>
        <p:nvSpPr>
          <p:cNvPr id="213" name="Google Shape;213;p34"/>
          <p:cNvSpPr txBox="1">
            <a:spLocks noGrp="1"/>
          </p:cNvSpPr>
          <p:nvPr>
            <p:ph type="title"/>
          </p:nvPr>
        </p:nvSpPr>
        <p:spPr>
          <a:xfrm>
            <a:off x="717419" y="966646"/>
            <a:ext cx="4675196" cy="6106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800" dirty="0" err="1"/>
              <a:t>Karakteristik</a:t>
            </a:r>
            <a:r>
              <a:rPr lang="en-US" sz="2800" dirty="0"/>
              <a:t> Project</a:t>
            </a:r>
            <a:endParaRPr sz="2800" dirty="0"/>
          </a:p>
        </p:txBody>
      </p:sp>
      <p:pic>
        <p:nvPicPr>
          <p:cNvPr id="215" name="Google Shape;215;p34"/>
          <p:cNvPicPr preferRelativeResize="0"/>
          <p:nvPr/>
        </p:nvPicPr>
        <p:blipFill rotWithShape="1">
          <a:blip r:embed="rId4">
            <a:alphaModFix/>
          </a:blip>
          <a:srcRect l="9" r="9"/>
          <a:stretch/>
        </p:blipFill>
        <p:spPr>
          <a:xfrm>
            <a:off x="7602129" y="2890738"/>
            <a:ext cx="1975524" cy="2100547"/>
          </a:xfrm>
          <a:prstGeom prst="rect">
            <a:avLst/>
          </a:prstGeom>
          <a:noFill/>
          <a:ln>
            <a:noFill/>
          </a:ln>
        </p:spPr>
      </p:pic>
      <p:pic>
        <p:nvPicPr>
          <p:cNvPr id="216" name="Google Shape;216;p34"/>
          <p:cNvPicPr preferRelativeResize="0"/>
          <p:nvPr/>
        </p:nvPicPr>
        <p:blipFill>
          <a:blip r:embed="rId5">
            <a:alphaModFix/>
          </a:blip>
          <a:stretch>
            <a:fillRect/>
          </a:stretch>
        </p:blipFill>
        <p:spPr>
          <a:xfrm>
            <a:off x="256913" y="257950"/>
            <a:ext cx="711124" cy="543948"/>
          </a:xfrm>
          <a:prstGeom prst="rect">
            <a:avLst/>
          </a:prstGeom>
          <a:noFill/>
          <a:ln>
            <a:noFill/>
          </a:ln>
        </p:spPr>
      </p:pic>
    </p:spTree>
    <p:extLst>
      <p:ext uri="{BB962C8B-B14F-4D97-AF65-F5344CB8AC3E}">
        <p14:creationId xmlns:p14="http://schemas.microsoft.com/office/powerpoint/2010/main" val="1661097875"/>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AB946B"/>
      </a:accent1>
      <a:accent2>
        <a:srgbClr val="C04F32"/>
      </a:accent2>
      <a:accent3>
        <a:srgbClr val="DD8C3C"/>
      </a:accent3>
      <a:accent4>
        <a:srgbClr val="8E684C"/>
      </a:accent4>
      <a:accent5>
        <a:srgbClr val="CBAF62"/>
      </a:accent5>
      <a:accent6>
        <a:srgbClr val="803348"/>
      </a:accent6>
      <a:hlink>
        <a:srgbClr val="86724D"/>
      </a:hlink>
      <a:folHlink>
        <a:srgbClr val="B99E84"/>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A2BEDC8B-F191-493B-BA33-0F4F800A89D3}"/>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Organic</Template>
  <TotalTime>1376</TotalTime>
  <Words>3189</Words>
  <Application>Microsoft Office PowerPoint</Application>
  <PresentationFormat>On-screen Show (16:9)</PresentationFormat>
  <Paragraphs>292</Paragraphs>
  <Slides>65</Slides>
  <Notes>65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65</vt:i4>
      </vt:variant>
    </vt:vector>
  </HeadingPairs>
  <TitlesOfParts>
    <vt:vector size="71" baseType="lpstr">
      <vt:lpstr>Arial</vt:lpstr>
      <vt:lpstr>Garamond</vt:lpstr>
      <vt:lpstr>Josefin Sans</vt:lpstr>
      <vt:lpstr>Tw Cen MT</vt:lpstr>
      <vt:lpstr>Wingdings</vt:lpstr>
      <vt:lpstr>Organic</vt:lpstr>
      <vt:lpstr> Management Proyek</vt:lpstr>
      <vt:lpstr>Referensi</vt:lpstr>
      <vt:lpstr>PENGANTAR</vt:lpstr>
      <vt:lpstr>Latar Belakang Mempelajari Manajemen Proyek </vt:lpstr>
      <vt:lpstr>Latar Belakang Mempelajari Manajemen Proyek </vt:lpstr>
      <vt:lpstr>Latar Belakang Mempelajari Manajemen Proyek </vt:lpstr>
      <vt:lpstr>Latar Belakang Mempelajari Manajemen Proyek </vt:lpstr>
      <vt:lpstr>Definisi Project</vt:lpstr>
      <vt:lpstr>Karakteristik Project</vt:lpstr>
      <vt:lpstr>Perbedaan Proyek dan Operasional</vt:lpstr>
      <vt:lpstr>Penyebab Timbulnya Proyek</vt:lpstr>
      <vt:lpstr>Kelompok Proyek-proyek  IT</vt:lpstr>
      <vt:lpstr>Software development</vt:lpstr>
      <vt:lpstr>Package implementation</vt:lpstr>
      <vt:lpstr>System enhancement</vt:lpstr>
      <vt:lpstr>Consultancy and business analysis assignments</vt:lpstr>
      <vt:lpstr>Systems migration</vt:lpstr>
      <vt:lpstr>Infrastructure implementation</vt:lpstr>
      <vt:lpstr>Outsourcing (and in-sourcing</vt:lpstr>
      <vt:lpstr>Disaster recovery</vt:lpstr>
      <vt:lpstr>Smaller IT projects</vt:lpstr>
      <vt:lpstr>Apa itu Manajemen?</vt:lpstr>
      <vt:lpstr>Manajemen Proyek IT</vt:lpstr>
      <vt:lpstr>Tiga Batasan Manajemen Proyek</vt:lpstr>
      <vt:lpstr>Tujuan dan Manfaat Manajemen Proyek</vt:lpstr>
      <vt:lpstr>Area Keahlian Management Project</vt:lpstr>
      <vt:lpstr>Tantangan Manajemen Proyek</vt:lpstr>
      <vt:lpstr>Spektrum Manajmen Proyek</vt:lpstr>
      <vt:lpstr>PMBOK Guide</vt:lpstr>
      <vt:lpstr>Penerapan Area Pengetahuan, Standarisasi &amp; Regulasi</vt:lpstr>
      <vt:lpstr>Pemahaman Lingkungan Proyek</vt:lpstr>
      <vt:lpstr>Pengetahuan dan Ketrampilan Manajemen Umum</vt:lpstr>
      <vt:lpstr>Interpesonal Skill</vt:lpstr>
      <vt:lpstr>A project can create</vt:lpstr>
      <vt:lpstr>Examples of projects include, but are not limited to:</vt:lpstr>
      <vt:lpstr>What is Project Management?</vt:lpstr>
      <vt:lpstr>Process Groups are:</vt:lpstr>
      <vt:lpstr>Managing a project typically includes, but is not limited to:</vt:lpstr>
      <vt:lpstr>Managing a project typically includes, but is not limited to:</vt:lpstr>
      <vt:lpstr>comparison of project, program, and portfolio</vt:lpstr>
      <vt:lpstr>Program</vt:lpstr>
      <vt:lpstr>The Relationships Among Portfolios, Programs, and Projects</vt:lpstr>
      <vt:lpstr>The Relationships Among Portfolios, Programs, and Projects</vt:lpstr>
      <vt:lpstr>comparison of project, program, and portfolio</vt:lpstr>
      <vt:lpstr>comparison of project, program, and portfolio</vt:lpstr>
      <vt:lpstr>Program Management</vt:lpstr>
      <vt:lpstr>Portfolio Management</vt:lpstr>
      <vt:lpstr>Project Management Office</vt:lpstr>
      <vt:lpstr>Types of PMO</vt:lpstr>
      <vt:lpstr>A primary function of a PMO </vt:lpstr>
      <vt:lpstr>Role of the Project Manager</vt:lpstr>
      <vt:lpstr>Competencies of the Project Manager</vt:lpstr>
      <vt:lpstr>Interpesonal Skills</vt:lpstr>
      <vt:lpstr>PROJECT CHARTER</vt:lpstr>
      <vt:lpstr>Project Charter</vt:lpstr>
      <vt:lpstr>Interpesonal Skills</vt:lpstr>
      <vt:lpstr>A sample project charter for an IVS system.</vt:lpstr>
      <vt:lpstr>Example of a project charter for a computer sales campaign.</vt:lpstr>
      <vt:lpstr>Example Fast food app project charter example.</vt:lpstr>
      <vt:lpstr>Activity on Arrow (AOA) network Diagram</vt:lpstr>
      <vt:lpstr>Network Diagram</vt:lpstr>
      <vt:lpstr>Task Dependecies</vt:lpstr>
      <vt:lpstr>Critical Path</vt:lpstr>
      <vt:lpstr>Using Critical Path Analysis to Make Schedule Trade-Offs</vt:lpstr>
      <vt:lpstr>Free and total float or slack for project X</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Dasar Bahasa Pemrograman</dc:title>
  <dc:creator>Sofia Umaroh</dc:creator>
  <cp:lastModifiedBy>Ulya</cp:lastModifiedBy>
  <cp:revision>9</cp:revision>
  <dcterms:modified xsi:type="dcterms:W3CDTF">2020-06-06T12:12:26Z</dcterms:modified>
</cp:coreProperties>
</file>